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9.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_rels/notesSlide13.xml.rels" ContentType="application/vnd.openxmlformats-package.relationships+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46.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7.xml.rels" ContentType="application/vnd.openxmlformats-package.relationships+xml"/>
  <Override PartName="/ppt/notesSlides/_rels/notesSlide10.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diagrams/quickStyle3.xml" ContentType="application/vnd.openxmlformats-officedocument.drawingml.diagramStyle+xml"/>
  <Override PartName="/ppt/diagrams/data1.xml" ContentType="application/vnd.openxmlformats-officedocument.drawingml.diagramData+xml"/>
  <Override PartName="/ppt/diagrams/drawing2.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data7.xml" ContentType="application/vnd.openxmlformats-officedocument.drawingml.diagramData+xml"/>
  <Override PartName="/ppt/diagrams/layout1.xml" ContentType="application/vnd.openxmlformats-officedocument.drawingml.diagramLayout+xml"/>
  <Override PartName="/ppt/diagrams/drawing1.xml" ContentType="application/vnd.ms-office.drawingml.diagramDrawing+xml"/>
  <Override PartName="/ppt/diagrams/quickStyle4.xml" ContentType="application/vnd.openxmlformats-officedocument.drawingml.diagramStyle+xml"/>
  <Override PartName="/ppt/diagrams/data2.xml" ContentType="application/vnd.openxmlformats-officedocument.drawingml.diagramData+xml"/>
  <Override PartName="/ppt/diagrams/drawing3.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quickStyle5.xml" ContentType="application/vnd.openxmlformats-officedocument.drawingml.diagramStyle+xml"/>
  <Override PartName="/ppt/diagrams/data3.xml" ContentType="application/vnd.openxmlformats-officedocument.drawingml.diagramData+xml"/>
  <Override PartName="/ppt/diagrams/layout3.xml" ContentType="application/vnd.openxmlformats-officedocument.drawingml.diagramLayout+xml"/>
  <Override PartName="/ppt/diagrams/drawing4.xml" ContentType="application/vnd.ms-office.drawingml.diagramDrawing+xml"/>
  <Override PartName="/ppt/diagrams/colors3.xml" ContentType="application/vnd.openxmlformats-officedocument.drawingml.diagramColors+xml"/>
  <Override PartName="/ppt/diagrams/quickStyle6.xml" ContentType="application/vnd.openxmlformats-officedocument.drawingml.diagramStyle+xml"/>
  <Override PartName="/ppt/diagrams/data4.xml" ContentType="application/vnd.openxmlformats-officedocument.drawingml.diagramData+xml"/>
  <Override PartName="/ppt/diagrams/layout4.xml" ContentType="application/vnd.openxmlformats-officedocument.drawingml.diagramLayout+xml"/>
  <Override PartName="/ppt/diagrams/drawing5.xml" ContentType="application/vnd.ms-office.drawingml.diagramDrawing+xml"/>
  <Override PartName="/ppt/diagrams/colors4.xml" ContentType="application/vnd.openxmlformats-officedocument.drawingml.diagramColors+xml"/>
  <Override PartName="/ppt/diagrams/quickStyle7.xml" ContentType="application/vnd.openxmlformats-officedocument.drawingml.diagramStyle+xml"/>
  <Override PartName="/ppt/diagrams/data5.xml" ContentType="application/vnd.openxmlformats-officedocument.drawingml.diagramData+xml"/>
  <Override PartName="/ppt/diagrams/layout5.xml" ContentType="application/vnd.openxmlformats-officedocument.drawingml.diagramLayout+xml"/>
  <Override PartName="/ppt/diagrams/drawing6.xml" ContentType="application/vnd.ms-office.drawingml.diagramDrawing+xml"/>
  <Override PartName="/ppt/diagrams/colors5.xml" ContentType="application/vnd.openxmlformats-officedocument.drawingml.diagramColors+xml"/>
  <Override PartName="/ppt/diagrams/data6.xml" ContentType="application/vnd.openxmlformats-officedocument.drawingml.diagramData+xml"/>
  <Override PartName="/ppt/diagrams/layout6.xml" ContentType="application/vnd.openxmlformats-officedocument.drawingml.diagramLayout+xml"/>
  <Override PartName="/ppt/diagrams/drawing7.xml" ContentType="application/vnd.ms-office.drawingml.diagramDrawing+xml"/>
  <Override PartName="/ppt/diagrams/colors6.xml" ContentType="application/vnd.openxmlformats-officedocument.drawingml.diagramColors+xml"/>
  <Override PartName="/ppt/diagrams/layout7.xml" ContentType="application/vnd.openxmlformats-officedocument.drawingml.diagramLayout+xml"/>
  <Override PartName="/ppt/diagrams/colors7.xml" ContentType="application/vnd.openxmlformats-officedocument.drawingml.diagramColors+xml"/>
  <Override PartName="/ppt/diagrams/_rels/data1.xml.rels" ContentType="application/vnd.openxmlformats-package.relationships+xml"/>
  <Override PartName="/ppt/diagrams/_rels/drawing1.xml.rels" ContentType="application/vnd.openxmlformats-package.relationships+xml"/>
  <Override PartName="/ppt/diagrams/_rels/data5.xml.rels" ContentType="application/vnd.openxmlformats-package.relationships+xml"/>
  <Override PartName="/ppt/diagrams/_rels/data6.xml.rels" ContentType="application/vnd.openxmlformats-package.relationships+xml"/>
  <Override PartName="/ppt/diagrams/_rels/drawing5.xml.rels" ContentType="application/vnd.openxmlformats-package.relationships+xml"/>
  <Override PartName="/ppt/diagrams/_rels/data7.xml.rels" ContentType="application/vnd.openxmlformats-package.relationships+xml"/>
  <Override PartName="/ppt/diagrams/_rels/drawing6.xml.rels" ContentType="application/vnd.openxmlformats-package.relationships+xml"/>
  <Override PartName="/ppt/diagrams/_rels/drawing7.xml.rels" ContentType="application/vnd.openxmlformats-package.relationships+xml"/>
  <Override PartName="/ppt/theme/theme9.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media/image75.png" ContentType="image/png"/>
  <Override PartName="/ppt/media/image9.png" ContentType="image/png"/>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5.jpeg" ContentType="image/jpe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OOXDiagramDataRels6_0.jpg" ContentType="image/jpg"/>
  <Override PartName="/ppt/media/image74.png" ContentType="image/png"/>
  <Override PartName="/ppt/media/image8.png" ContentType="image/png"/>
  <Override PartName="/ppt/media/image10.png" ContentType="image/png"/>
  <Override PartName="/ppt/media/image11.png" ContentType="image/png"/>
  <Override PartName="/ppt/media/image12.png" ContentType="image/png"/>
  <Override PartName="/ppt/media/OOXDiagramDrawingRels6_0.jpg" ContentType="image/jp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40.jpeg" ContentType="image/jpe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hdphoto1.wdp" ContentType="image/vnd.ms-photo"/>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OOXDiagramDrawingRels1_0.png" ContentType="image/png"/>
  <Override PartName="/ppt/media/image38.png" ContentType="image/png"/>
  <Override PartName="/ppt/media/image39.png" ContentType="image/png"/>
  <Override PartName="/ppt/media/image41.png" ContentType="image/png"/>
  <Override PartName="/ppt/media/OOXDiagramDataRels1_0.png" ContentType="image/png"/>
  <Override PartName="/ppt/media/image42.png" ContentType="image/png"/>
  <Override PartName="/ppt/media/image43.png" ContentType="image/png"/>
  <Override PartName="/ppt/media/image44.png" ContentType="image/png"/>
  <Override PartName="/ppt/media/image46.png" ContentType="image/png"/>
  <Override PartName="/ppt/media/OOXDiagramDrawingRels1_1.svg" ContentType="image/svg"/>
  <Override PartName="/ppt/media/image47.png" ContentType="image/png"/>
  <Override PartName="/ppt/media/image48.png" ContentType="image/png"/>
  <Override PartName="/ppt/media/image49.png" ContentType="image/png"/>
  <Override PartName="/ppt/media/image50.png" ContentType="image/png"/>
  <Override PartName="/ppt/media/OOXDiagramDataRels1_1.svg" ContentType="image/sv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OOXDiagramDrawingRels5_1.jfif" ContentType="image/jfif"/>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hdphoto2.wdp" ContentType="image/vnd.ms-photo"/>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OOXDiagramDataRels5_0.png" ContentType="image/png"/>
  <Override PartName="/ppt/media/OOXDiagramDataRels5_1.jfif" ContentType="image/jfif"/>
  <Override PartName="/ppt/media/OOXDiagramDataRels5_2.png" ContentType="image/png"/>
  <Override PartName="/ppt/media/OOXDiagramDrawingRels5_0.png" ContentType="image/png"/>
  <Override PartName="/ppt/media/OOXDiagramDrawingRels5_2.png" ContentType="image/png"/>
  <Override PartName="/ppt/media/OOXDiagramDataRels7_0.png" ContentType="image/png"/>
  <Override PartName="/ppt/media/OOXDiagramDataRels7_1.png" ContentType="image/png"/>
  <Override PartName="/ppt/media/OOXDiagramDrawingRels7_0.png" ContentType="image/png"/>
  <Override PartName="/ppt/media/OOXDiagramDrawingRels7_1.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jpeg" ContentType="image/jpeg"/>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11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148.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37.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138.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139.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200.xml.rels" ContentType="application/vnd.openxmlformats-package.relationships+xml"/>
  <Override PartName="/ppt/slideLayouts/_rels/slideLayout61.xml.rels" ContentType="application/vnd.openxmlformats-package.relationships+xml"/>
  <Override PartName="/ppt/slideLayouts/_rels/slideLayout201.xml.rels" ContentType="application/vnd.openxmlformats-package.relationships+xml"/>
  <Override PartName="/ppt/slideLayouts/_rels/slideLayout62.xml.rels" ContentType="application/vnd.openxmlformats-package.relationships+xml"/>
  <Override PartName="/ppt/slideLayouts/_rels/slideLayout202.xml.rels" ContentType="application/vnd.openxmlformats-package.relationships+xml"/>
  <Override PartName="/ppt/slideLayouts/_rels/slideLayout63.xml.rels" ContentType="application/vnd.openxmlformats-package.relationships+xml"/>
  <Override PartName="/ppt/slideLayouts/_rels/slideLayout203.xml.rels" ContentType="application/vnd.openxmlformats-package.relationships+xml"/>
  <Override PartName="/ppt/slideLayouts/_rels/slideLayout64.xml.rels" ContentType="application/vnd.openxmlformats-package.relationships+xml"/>
  <Override PartName="/ppt/slideLayouts/_rels/slideLayout204.xml.rels" ContentType="application/vnd.openxmlformats-package.relationships+xml"/>
  <Override PartName="/ppt/slideLayouts/_rels/slideLayout65.xml.rels" ContentType="application/vnd.openxmlformats-package.relationships+xml"/>
  <Override PartName="/ppt/slideLayouts/_rels/slideLayout205.xml.rels" ContentType="application/vnd.openxmlformats-package.relationships+xml"/>
  <Override PartName="/ppt/slideLayouts/_rels/slideLayout66.xml.rels" ContentType="application/vnd.openxmlformats-package.relationships+xml"/>
  <Override PartName="/ppt/slideLayouts/_rels/slideLayout206.xml.rels" ContentType="application/vnd.openxmlformats-package.relationships+xml"/>
  <Override PartName="/ppt/slideLayouts/_rels/slideLayout67.xml.rels" ContentType="application/vnd.openxmlformats-package.relationships+xml"/>
  <Override PartName="/ppt/slideLayouts/_rels/slideLayout207.xml.rels" ContentType="application/vnd.openxmlformats-package.relationships+xml"/>
  <Override PartName="/ppt/slideLayouts/_rels/slideLayout68.xml.rels" ContentType="application/vnd.openxmlformats-package.relationships+xml"/>
  <Override PartName="/ppt/slideLayouts/_rels/slideLayout20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210.xml.rels" ContentType="application/vnd.openxmlformats-package.relationships+xml"/>
  <Override PartName="/ppt/slideLayouts/_rels/slideLayout71.xml.rels" ContentType="application/vnd.openxmlformats-package.relationships+xml"/>
  <Override PartName="/ppt/slideLayouts/_rels/slideLayout211.xml.rels" ContentType="application/vnd.openxmlformats-package.relationships+xml"/>
  <Override PartName="/ppt/slideLayouts/_rels/slideLayout72.xml.rels" ContentType="application/vnd.openxmlformats-package.relationships+xml"/>
  <Override PartName="/ppt/slideLayouts/_rels/slideLayout212.xml.rels" ContentType="application/vnd.openxmlformats-package.relationships+xml"/>
  <Override PartName="/ppt/slideLayouts/_rels/slideLayout73.xml.rels" ContentType="application/vnd.openxmlformats-package.relationships+xml"/>
  <Override PartName="/ppt/slideLayouts/_rels/slideLayout213.xml.rels" ContentType="application/vnd.openxmlformats-package.relationships+xml"/>
  <Override PartName="/ppt/slideLayouts/_rels/slideLayout74.xml.rels" ContentType="application/vnd.openxmlformats-package.relationships+xml"/>
  <Override PartName="/ppt/slideLayouts/_rels/slideLayout214.xml.rels" ContentType="application/vnd.openxmlformats-package.relationships+xml"/>
  <Override PartName="/ppt/slideLayouts/_rels/slideLayout75.xml.rels" ContentType="application/vnd.openxmlformats-package.relationships+xml"/>
  <Override PartName="/ppt/slideLayouts/_rels/slideLayout215.xml.rels" ContentType="application/vnd.openxmlformats-package.relationships+xml"/>
  <Override PartName="/ppt/slideLayouts/_rels/slideLayout76.xml.rels" ContentType="application/vnd.openxmlformats-package.relationships+xml"/>
  <Override PartName="/ppt/slideLayouts/_rels/slideLayout216.xml.rels" ContentType="application/vnd.openxmlformats-package.relationships+xml"/>
  <Override PartName="/ppt/slideLayouts/_rels/slideLayout77.xml.rels" ContentType="application/vnd.openxmlformats-package.relationships+xml"/>
  <Override PartName="/ppt/slideLayouts/_rels/slideLayout217.xml.rels" ContentType="application/vnd.openxmlformats-package.relationships+xml"/>
  <Override PartName="/ppt/slideLayouts/_rels/slideLayout78.xml.rels" ContentType="application/vnd.openxmlformats-package.relationships+xml"/>
  <Override PartName="/ppt/slideLayouts/_rels/slideLayout21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220.xml.rels" ContentType="application/vnd.openxmlformats-package.relationships+xml"/>
  <Override PartName="/ppt/slideLayouts/_rels/slideLayout81.xml.rels" ContentType="application/vnd.openxmlformats-package.relationships+xml"/>
  <Override PartName="/ppt/slideLayouts/_rels/slideLayout221.xml.rels" ContentType="application/vnd.openxmlformats-package.relationships+xml"/>
  <Override PartName="/ppt/slideLayouts/_rels/slideLayout82.xml.rels" ContentType="application/vnd.openxmlformats-package.relationships+xml"/>
  <Override PartName="/ppt/slideLayouts/_rels/slideLayout222.xml.rels" ContentType="application/vnd.openxmlformats-package.relationships+xml"/>
  <Override PartName="/ppt/slideLayouts/_rels/slideLayout83.xml.rels" ContentType="application/vnd.openxmlformats-package.relationships+xml"/>
  <Override PartName="/ppt/slideLayouts/_rels/slideLayout223.xml.rels" ContentType="application/vnd.openxmlformats-package.relationships+xml"/>
  <Override PartName="/ppt/slideLayouts/_rels/slideLayout84.xml.rels" ContentType="application/vnd.openxmlformats-package.relationships+xml"/>
  <Override PartName="/ppt/slideLayouts/_rels/slideLayout224.xml.rels" ContentType="application/vnd.openxmlformats-package.relationships+xml"/>
  <Override PartName="/ppt/slideLayouts/_rels/slideLayout85.xml.rels" ContentType="application/vnd.openxmlformats-package.relationships+xml"/>
  <Override PartName="/ppt/slideLayouts/_rels/slideLayout225.xml.rels" ContentType="application/vnd.openxmlformats-package.relationships+xml"/>
  <Override PartName="/ppt/slideLayouts/_rels/slideLayout86.xml.rels" ContentType="application/vnd.openxmlformats-package.relationships+xml"/>
  <Override PartName="/ppt/slideLayouts/_rels/slideLayout226.xml.rels" ContentType="application/vnd.openxmlformats-package.relationships+xml"/>
  <Override PartName="/ppt/slideLayouts/_rels/slideLayout87.xml.rels" ContentType="application/vnd.openxmlformats-package.relationships+xml"/>
  <Override PartName="/ppt/slideLayouts/_rels/slideLayout227.xml.rels" ContentType="application/vnd.openxmlformats-package.relationships+xml"/>
  <Override PartName="/ppt/slideLayouts/_rels/slideLayout88.xml.rels" ContentType="application/vnd.openxmlformats-package.relationships+xml"/>
  <Override PartName="/ppt/slideLayouts/_rels/slideLayout22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08.xml.rels" ContentType="application/vnd.openxmlformats-package.relationships+xml"/>
  <Override PartName="/ppt/slideLayouts/_rels/slideLayout109.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18.xml.rels" ContentType="application/vnd.openxmlformats-package.relationships+xml"/>
  <Override PartName="/ppt/slideLayouts/_rels/slideLayout11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28.xml.rels" ContentType="application/vnd.openxmlformats-package.relationships+xml"/>
  <Override PartName="/ppt/slideLayouts/_rels/slideLayout129.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148.xml.rels" ContentType="application/vnd.openxmlformats-package.relationships+xml"/>
  <Override PartName="/ppt/slideLayouts/_rels/slideLayout149.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58.xml.rels" ContentType="application/vnd.openxmlformats-package.relationships+xml"/>
  <Override PartName="/ppt/slideLayouts/_rels/slideLayout159.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168.xml.rels" ContentType="application/vnd.openxmlformats-package.relationships+xml"/>
  <Override PartName="/ppt/slideLayouts/_rels/slideLayout169.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78.xml.rels" ContentType="application/vnd.openxmlformats-package.relationships+xml"/>
  <Override PartName="/ppt/slideLayouts/_rels/slideLayout179.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_rels/slideLayout219.xml.rels" ContentType="application/vnd.openxmlformats-package.relationships+xml"/>
  <Override PartName="/ppt/slideLayouts/slideLayout149.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70.xml" ContentType="application/vnd.openxmlformats-officedocument.presentationml.slideLayout+xml"/>
  <Override PartName="/ppt/slideLayouts/slideLayout159.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slideLayouts/slideLayout80.xml" ContentType="application/vnd.openxmlformats-officedocument.presentationml.slideLayout+xml"/>
  <Override PartName="/ppt/slideLayouts/slideLayout169.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78.xml" ContentType="application/vnd.openxmlformats-officedocument.presentationml.slideLayout+xml"/>
  <Override PartName="/ppt/slideLayouts/slideLayout90.xml" ContentType="application/vnd.openxmlformats-officedocument.presentationml.slideLayout+xml"/>
  <Override PartName="/ppt/slideLayouts/slideLayout179.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Lst>
  <p:notesMasterIdLst>
    <p:notesMasterId r:id="rId21"/>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Lst>
  <p:sldSz cx="14630400" cy="8229600"/>
  <p:notesSz cx="8229600" cy="14630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notesMaster" Target="notesMasters/notesMaster1.xml"/><Relationship Id="rId22" Type="http://schemas.openxmlformats.org/officeDocument/2006/relationships/slide" Target="slides/slide1.xml"/><Relationship Id="rId23" Type="http://schemas.openxmlformats.org/officeDocument/2006/relationships/slide" Target="slides/slide2.xml"/><Relationship Id="rId24" Type="http://schemas.openxmlformats.org/officeDocument/2006/relationships/slide" Target="slides/slide3.xml"/><Relationship Id="rId25" Type="http://schemas.openxmlformats.org/officeDocument/2006/relationships/slide" Target="slides/slide4.xml"/><Relationship Id="rId26" Type="http://schemas.openxmlformats.org/officeDocument/2006/relationships/slide" Target="slides/slide5.xml"/><Relationship Id="rId27" Type="http://schemas.openxmlformats.org/officeDocument/2006/relationships/slide" Target="slides/slide6.xml"/><Relationship Id="rId28" Type="http://schemas.openxmlformats.org/officeDocument/2006/relationships/slide" Target="slides/slide7.xml"/><Relationship Id="rId29" Type="http://schemas.openxmlformats.org/officeDocument/2006/relationships/slide" Target="slides/slide8.xml"/><Relationship Id="rId30" Type="http://schemas.openxmlformats.org/officeDocument/2006/relationships/slide" Target="slides/slide9.xml"/><Relationship Id="rId31" Type="http://schemas.openxmlformats.org/officeDocument/2006/relationships/slide" Target="slides/slide10.xml"/><Relationship Id="rId32" Type="http://schemas.openxmlformats.org/officeDocument/2006/relationships/slide" Target="slides/slide11.xml"/><Relationship Id="rId33" Type="http://schemas.openxmlformats.org/officeDocument/2006/relationships/slide" Target="slides/slide12.xml"/><Relationship Id="rId34" Type="http://schemas.openxmlformats.org/officeDocument/2006/relationships/slide" Target="slides/slide13.xml"/><Relationship Id="rId35" Type="http://schemas.openxmlformats.org/officeDocument/2006/relationships/slide" Target="slides/slide14.xml"/><Relationship Id="rId36" Type="http://schemas.openxmlformats.org/officeDocument/2006/relationships/slide" Target="slides/slide15.xml"/><Relationship Id="rId37" Type="http://schemas.openxmlformats.org/officeDocument/2006/relationships/slide" Target="slides/slide16.xml"/><Relationship Id="rId38" Type="http://schemas.openxmlformats.org/officeDocument/2006/relationships/slide" Target="slides/slide17.xml"/><Relationship Id="rId39" Type="http://schemas.openxmlformats.org/officeDocument/2006/relationships/slide" Target="slides/slide18.xml"/><Relationship Id="rId40" Type="http://schemas.openxmlformats.org/officeDocument/2006/relationships/slide" Target="slides/slide19.xml"/><Relationship Id="rId41" Type="http://schemas.openxmlformats.org/officeDocument/2006/relationships/slide" Target="slides/slide20.xml"/><Relationship Id="rId42" Type="http://schemas.openxmlformats.org/officeDocument/2006/relationships/slide" Target="slides/slide21.xml"/><Relationship Id="rId43" Type="http://schemas.openxmlformats.org/officeDocument/2006/relationships/slide" Target="slides/slide22.xml"/><Relationship Id="rId44" Type="http://schemas.openxmlformats.org/officeDocument/2006/relationships/slide" Target="slides/slide23.xml"/><Relationship Id="rId45" Type="http://schemas.openxmlformats.org/officeDocument/2006/relationships/slide" Target="slides/slide24.xml"/><Relationship Id="rId46" Type="http://schemas.openxmlformats.org/officeDocument/2006/relationships/slide" Target="slides/slide25.xml"/><Relationship Id="rId47" Type="http://schemas.openxmlformats.org/officeDocument/2006/relationships/slide" Target="slides/slide26.xml"/><Relationship Id="rId48" Type="http://schemas.openxmlformats.org/officeDocument/2006/relationships/slide" Target="slides/slide27.xml"/><Relationship Id="rId49" Type="http://schemas.openxmlformats.org/officeDocument/2006/relationships/slide" Target="slides/slide28.xml"/><Relationship Id="rId50" Type="http://schemas.openxmlformats.org/officeDocument/2006/relationships/slide" Target="slides/slide29.xml"/><Relationship Id="rId51" Type="http://schemas.openxmlformats.org/officeDocument/2006/relationships/slide" Target="slides/slide30.xml"/><Relationship Id="rId52" Type="http://schemas.openxmlformats.org/officeDocument/2006/relationships/slide" Target="slides/slide31.xml"/><Relationship Id="rId53" Type="http://schemas.openxmlformats.org/officeDocument/2006/relationships/slide" Target="slides/slide32.xml"/><Relationship Id="rId54" Type="http://schemas.openxmlformats.org/officeDocument/2006/relationships/slide" Target="slides/slide33.xml"/><Relationship Id="rId55" Type="http://schemas.openxmlformats.org/officeDocument/2006/relationships/slide" Target="slides/slide34.xml"/><Relationship Id="rId56" Type="http://schemas.openxmlformats.org/officeDocument/2006/relationships/slide" Target="slides/slide35.xml"/><Relationship Id="rId57" Type="http://schemas.openxmlformats.org/officeDocument/2006/relationships/slide" Target="slides/slide36.xml"/><Relationship Id="rId58" Type="http://schemas.openxmlformats.org/officeDocument/2006/relationships/slide" Target="slides/slide37.xml"/><Relationship Id="rId59" Type="http://schemas.openxmlformats.org/officeDocument/2006/relationships/slide" Target="slides/slide38.xml"/><Relationship Id="rId60" Type="http://schemas.openxmlformats.org/officeDocument/2006/relationships/slide" Target="slides/slide39.xml"/><Relationship Id="rId61" Type="http://schemas.openxmlformats.org/officeDocument/2006/relationships/slide" Target="slides/slide40.xml"/><Relationship Id="rId62" Type="http://schemas.openxmlformats.org/officeDocument/2006/relationships/slide" Target="slides/slide41.xml"/><Relationship Id="rId63" Type="http://schemas.openxmlformats.org/officeDocument/2006/relationships/slide" Target="slides/slide42.xml"/><Relationship Id="rId64" Type="http://schemas.openxmlformats.org/officeDocument/2006/relationships/slide" Target="slides/slide43.xml"/><Relationship Id="rId65" Type="http://schemas.openxmlformats.org/officeDocument/2006/relationships/slide" Target="slides/slide44.xml"/><Relationship Id="rId66" Type="http://schemas.openxmlformats.org/officeDocument/2006/relationships/slide" Target="slides/slide45.xml"/><Relationship Id="rId67" Type="http://schemas.openxmlformats.org/officeDocument/2006/relationships/slide" Target="slides/slide46.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2" Type="http://schemas.openxmlformats.org/officeDocument/2006/relationships/image" Target="../media/OOXDiagramDataRels1_1.svg"/>
</Relationships>
</file>

<file path=ppt/diagrams/_rels/data5.xml.rels><?xml version="1.0" encoding="UTF-8"?>
<Relationships xmlns="http://schemas.openxmlformats.org/package/2006/relationships"><Relationship Id="rId1" Type="http://schemas.openxmlformats.org/officeDocument/2006/relationships/image" Target="../media/OOXDiagramDataRels5_0.png"/><Relationship Id="rId2" Type="http://schemas.openxmlformats.org/officeDocument/2006/relationships/image" Target="../media/OOXDiagramDataRels5_1.jfif"/><Relationship Id="rId3" Type="http://schemas.openxmlformats.org/officeDocument/2006/relationships/image" Target="../media/OOXDiagramDataRels5_2.png"/>
</Relationships>
</file>

<file path=ppt/diagrams/_rels/data6.xml.rels><?xml version="1.0" encoding="UTF-8"?>
<Relationships xmlns="http://schemas.openxmlformats.org/package/2006/relationships"><Relationship Id="rId1" Type="http://schemas.openxmlformats.org/officeDocument/2006/relationships/image" Target="../media/OOXDiagramDataRels6_0.jpg"/>
</Relationships>
</file>

<file path=ppt/diagrams/_rels/data7.xml.rels><?xml version="1.0" encoding="UTF-8"?>
<Relationships xmlns="http://schemas.openxmlformats.org/package/2006/relationships"><Relationship Id="rId1" Type="http://schemas.openxmlformats.org/officeDocument/2006/relationships/image" Target="../media/OOXDiagramDataRels7_0.png"/><Relationship Id="rId2" Type="http://schemas.openxmlformats.org/officeDocument/2006/relationships/image" Target="../media/OOXDiagramDataRels7_1.pn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2" Type="http://schemas.openxmlformats.org/officeDocument/2006/relationships/image" Target="../media/OOXDiagramDrawingRels1_1.svg"/>
</Relationships>
</file>

<file path=ppt/diagrams/_rels/drawing5.xml.rels><?xml version="1.0" encoding="UTF-8"?>
<Relationships xmlns="http://schemas.openxmlformats.org/package/2006/relationships"><Relationship Id="rId1" Type="http://schemas.openxmlformats.org/officeDocument/2006/relationships/image" Target="../media/OOXDiagramDrawingRels5_0.png"/><Relationship Id="rId2" Type="http://schemas.openxmlformats.org/officeDocument/2006/relationships/image" Target="../media/OOXDiagramDrawingRels5_1.jfif"/><Relationship Id="rId3" Type="http://schemas.openxmlformats.org/officeDocument/2006/relationships/image" Target="../media/OOXDiagramDrawingRels5_2.png"/>
</Relationships>
</file>

<file path=ppt/diagrams/_rels/drawing6.xml.rels><?xml version="1.0" encoding="UTF-8"?>
<Relationships xmlns="http://schemas.openxmlformats.org/package/2006/relationships"><Relationship Id="rId1" Type="http://schemas.openxmlformats.org/officeDocument/2006/relationships/image" Target="../media/OOXDiagramDrawingRels6_0.jpg"/>
</Relationships>
</file>

<file path=ppt/diagrams/_rels/drawing7.xml.rels><?xml version="1.0" encoding="UTF-8"?>
<Relationships xmlns="http://schemas.openxmlformats.org/package/2006/relationships"><Relationship Id="rId1" Type="http://schemas.openxmlformats.org/officeDocument/2006/relationships/image" Target="../media/OOXDiagramDrawingRels7_0.png"/><Relationship Id="rId2" Type="http://schemas.openxmlformats.org/officeDocument/2006/relationships/image" Target="../media/OOXDiagramDrawingRels7_1.png"/>
</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012B57-6281-4A24-820D-4BBA207C3A14}" type="doc">
      <dgm:prSet loTypeId="urn:microsoft.com/office/officeart/2005/8/layout/vList3" loCatId="list" qsTypeId="urn:microsoft.com/office/officeart/2005/8/quickstyle/simple4" qsCatId="simple" csTypeId="urn:microsoft.com/office/officeart/2005/8/colors/accent0_3" csCatId="mainScheme" phldr="1"/>
      <dgm:spPr/>
    </dgm:pt>
    <dgm:pt modelId="{2A293457-2F2A-41D0-9B91-189DDCEBDF7B}">
      <dgm:prSet phldrT="[Text]" custT="1"/>
      <dgm:spPr/>
      <dgm:t>
        <a:bodyPr/>
        <a:lstStyle/>
        <a:p>
          <a:r>
            <a:rPr lang="en-US" sz="2400" b="0" dirty="0">
              <a:latin typeface="Times New Roman" panose="02020603050405020304" pitchFamily="18" charset="0"/>
              <a:cs typeface="Times New Roman" panose="02020603050405020304" pitchFamily="18" charset="0"/>
            </a:rPr>
            <a:t>Translation</a:t>
          </a:r>
          <a:r>
            <a:rPr lang="en-US" sz="2400" dirty="0">
              <a:latin typeface="Times New Roman" panose="02020603050405020304" pitchFamily="18" charset="0"/>
              <a:cs typeface="Times New Roman" panose="02020603050405020304" pitchFamily="18" charset="0"/>
            </a:rPr>
            <a:t>: Converting "Good morning" into "Bonjour."</a:t>
          </a:r>
        </a:p>
      </dgm:t>
    </dgm:pt>
    <dgm:pt modelId="{118ED824-30D6-4E17-A2CD-BD7655478000}" type="parTrans" cxnId="{184AA180-81BB-4EDC-A8DC-8D1F2E3F5D60}">
      <dgm:prSet/>
      <dgm:spPr/>
      <dgm:t>
        <a:bodyPr/>
        <a:lstStyle/>
        <a:p>
          <a:endParaRPr lang="en-US"/>
        </a:p>
      </dgm:t>
    </dgm:pt>
    <dgm:pt modelId="{9D0D9D51-1524-464D-A882-F428869FC9E9}" type="sibTrans" cxnId="{184AA180-81BB-4EDC-A8DC-8D1F2E3F5D60}">
      <dgm:prSet/>
      <dgm:spPr/>
      <dgm:t>
        <a:bodyPr/>
        <a:lstStyle/>
        <a:p>
          <a:endParaRPr lang="en-US"/>
        </a:p>
      </dgm:t>
    </dgm:pt>
    <dgm:pt modelId="{2882EF18-2F20-4113-A7D8-AD72304DD3AE}">
      <dgm:prSet phldrT="[Text]" custT="1"/>
      <dgm:spPr/>
      <dgm:t>
        <a:bodyPr/>
        <a:lstStyle/>
        <a:p>
          <a:r>
            <a:rPr lang="en-US" sz="2400" dirty="0">
              <a:latin typeface="Times New Roman" panose="02020603050405020304" pitchFamily="18" charset="0"/>
              <a:cs typeface="Times New Roman" panose="02020603050405020304" pitchFamily="18" charset="0"/>
            </a:rPr>
            <a:t>Chatbots: Responding to "What are your hours?" with "We are open from 9 AM to 5 PM."</a:t>
          </a:r>
        </a:p>
      </dgm:t>
    </dgm:pt>
    <dgm:pt modelId="{ADC3D430-B93F-4633-83B6-2D05C8B82B0F}" type="parTrans" cxnId="{2CDE86B3-41B4-45AB-ACCA-54DFD9906D28}">
      <dgm:prSet/>
      <dgm:spPr/>
      <dgm:t>
        <a:bodyPr/>
        <a:lstStyle/>
        <a:p>
          <a:endParaRPr lang="en-US"/>
        </a:p>
      </dgm:t>
    </dgm:pt>
    <dgm:pt modelId="{2C0E2C94-F643-4D90-BADF-5389CDFD4007}" type="sibTrans" cxnId="{2CDE86B3-41B4-45AB-ACCA-54DFD9906D28}">
      <dgm:prSet/>
      <dgm:spPr/>
      <dgm:t>
        <a:bodyPr/>
        <a:lstStyle/>
        <a:p>
          <a:endParaRPr lang="en-US"/>
        </a:p>
      </dgm:t>
    </dgm:pt>
    <dgm:pt modelId="{5A551604-1F54-4184-BFCB-FB4C45FC070D}">
      <dgm:prSet phldrT="[Text]" custT="1"/>
      <dgm:spPr/>
      <dgm:t>
        <a:bodyPr/>
        <a:lstStyle/>
        <a:p>
          <a:r>
            <a:rPr lang="en-US" sz="2400" dirty="0">
              <a:latin typeface="Times New Roman" panose="02020603050405020304" pitchFamily="18" charset="0"/>
              <a:cs typeface="Times New Roman" panose="02020603050405020304" pitchFamily="18" charset="0"/>
            </a:rPr>
            <a:t>Chatbots: Responding to "What are your hours?" with "We are open from 9 AM to 5 PM."</a:t>
          </a:r>
        </a:p>
      </dgm:t>
    </dgm:pt>
    <dgm:pt modelId="{4D7F683C-60F5-4DA1-BB9C-50C773A098B9}" type="parTrans" cxnId="{59C0576D-2DFA-4303-BB70-C349AEC7D89B}">
      <dgm:prSet/>
      <dgm:spPr/>
      <dgm:t>
        <a:bodyPr/>
        <a:lstStyle/>
        <a:p>
          <a:endParaRPr lang="en-US"/>
        </a:p>
      </dgm:t>
    </dgm:pt>
    <dgm:pt modelId="{E800EA95-1CCA-4325-AD13-EA243EB39BDF}" type="sibTrans" cxnId="{59C0576D-2DFA-4303-BB70-C349AEC7D89B}">
      <dgm:prSet/>
      <dgm:spPr/>
      <dgm:t>
        <a:bodyPr/>
        <a:lstStyle/>
        <a:p>
          <a:endParaRPr lang="en-US"/>
        </a:p>
      </dgm:t>
    </dgm:pt>
    <dgm:pt modelId="{9C0D4790-FC62-454F-B8B6-7AD2B5D475AD}">
      <dgm:prSet phldrT="[Text]" custT="1"/>
      <dgm:spPr/>
      <dgm:t>
        <a:bodyPr/>
        <a:lstStyle/>
        <a:p>
          <a:r>
            <a:rPr lang="en-US" sz="2400" dirty="0">
              <a:latin typeface="Times New Roman" panose="02020603050405020304" pitchFamily="18" charset="0"/>
              <a:cs typeface="Times New Roman" panose="02020603050405020304" pitchFamily="18" charset="0"/>
            </a:rPr>
            <a:t>Sentiment Analysis: Understanding if a review is positive ("I loved it!") or negative ("It was terrible!"). </a:t>
          </a:r>
        </a:p>
      </dgm:t>
    </dgm:pt>
    <dgm:pt modelId="{0FC070BD-2724-4708-A483-372866C03D1D}" type="parTrans" cxnId="{7CDBFE0C-8514-4111-A681-0FB2053BBA55}">
      <dgm:prSet/>
      <dgm:spPr/>
      <dgm:t>
        <a:bodyPr/>
        <a:lstStyle/>
        <a:p>
          <a:endParaRPr lang="en-US"/>
        </a:p>
      </dgm:t>
    </dgm:pt>
    <dgm:pt modelId="{1AE11CA4-CFF0-4398-BE87-53F11EF62984}" type="sibTrans" cxnId="{7CDBFE0C-8514-4111-A681-0FB2053BBA55}">
      <dgm:prSet/>
      <dgm:spPr/>
      <dgm:t>
        <a:bodyPr/>
        <a:lstStyle/>
        <a:p>
          <a:endParaRPr lang="en-US"/>
        </a:p>
      </dgm:t>
    </dgm:pt>
    <dgm:pt modelId="{698DB038-7720-4E02-B524-8D76524FCE0F}">
      <dgm:prSet phldrT="[Text]" custT="1"/>
      <dgm:spPr/>
      <dgm:t>
        <a:bodyPr/>
        <a:lstStyle/>
        <a:p>
          <a:r>
            <a:rPr lang="en-US" sz="2400" dirty="0">
              <a:latin typeface="Times New Roman" panose="02020603050405020304" pitchFamily="18" charset="0"/>
              <a:cs typeface="Times New Roman" panose="02020603050405020304" pitchFamily="18" charset="0"/>
            </a:rPr>
            <a:t>Summarization: Turning a long article into a short summary.</a:t>
          </a:r>
        </a:p>
      </dgm:t>
    </dgm:pt>
    <dgm:pt modelId="{6B654889-E1B3-427A-9A74-5AAC6C5C1F14}" type="parTrans" cxnId="{EBDD15C6-691A-4075-8404-47DB9A57FDF7}">
      <dgm:prSet/>
      <dgm:spPr/>
      <dgm:t>
        <a:bodyPr/>
        <a:lstStyle/>
        <a:p>
          <a:endParaRPr lang="en-US"/>
        </a:p>
      </dgm:t>
    </dgm:pt>
    <dgm:pt modelId="{547622D4-3BE6-4AC9-97F2-A00DAC39DB92}" type="sibTrans" cxnId="{EBDD15C6-691A-4075-8404-47DB9A57FDF7}">
      <dgm:prSet/>
      <dgm:spPr/>
      <dgm:t>
        <a:bodyPr/>
        <a:lstStyle/>
        <a:p>
          <a:endParaRPr lang="en-US"/>
        </a:p>
      </dgm:t>
    </dgm:pt>
    <dgm:pt modelId="{0A69C4DF-4E66-4B6F-8058-5E0124AF8CC5}" type="pres">
      <dgm:prSet presAssocID="{F5012B57-6281-4A24-820D-4BBA207C3A14}" presName="linearFlow" presStyleCnt="0">
        <dgm:presLayoutVars>
          <dgm:dir/>
          <dgm:resizeHandles val="exact"/>
        </dgm:presLayoutVars>
      </dgm:prSet>
      <dgm:spPr/>
    </dgm:pt>
    <dgm:pt modelId="{45B83DB9-76BA-4375-9D75-6EC6E0EE7F05}" type="pres">
      <dgm:prSet presAssocID="{2A293457-2F2A-41D0-9B91-189DDCEBDF7B}" presName="composite" presStyleCnt="0"/>
      <dgm:spPr/>
    </dgm:pt>
    <dgm:pt modelId="{B4E3FFA0-53BA-49F1-AB39-4947551755D2}" type="pres">
      <dgm:prSet presAssocID="{2A293457-2F2A-41D0-9B91-189DDCEBDF7B}" presName="imgShp"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Slight curve"/>
        </a:ext>
      </dgm:extLst>
    </dgm:pt>
    <dgm:pt modelId="{413D846A-C989-4733-9B5F-80D1FC4B2BFF}" type="pres">
      <dgm:prSet presAssocID="{2A293457-2F2A-41D0-9B91-189DDCEBDF7B}" presName="txShp" presStyleLbl="node1" presStyleIdx="0" presStyleCnt="5">
        <dgm:presLayoutVars>
          <dgm:bulletEnabled val="1"/>
        </dgm:presLayoutVars>
      </dgm:prSet>
      <dgm:spPr/>
    </dgm:pt>
    <dgm:pt modelId="{944FE15A-3F9A-426A-A517-E15A295D7066}" type="pres">
      <dgm:prSet presAssocID="{9D0D9D51-1524-464D-A882-F428869FC9E9}" presName="spacing" presStyleCnt="0"/>
      <dgm:spPr/>
    </dgm:pt>
    <dgm:pt modelId="{190A0902-6F76-4303-B0B5-77C9AAC8F933}" type="pres">
      <dgm:prSet presAssocID="{2882EF18-2F20-4113-A7D8-AD72304DD3AE}" presName="composite" presStyleCnt="0"/>
      <dgm:spPr/>
    </dgm:pt>
    <dgm:pt modelId="{CEAD956A-E98A-4A4F-BCBB-DCDDC3DAAEEB}" type="pres">
      <dgm:prSet presAssocID="{2882EF18-2F20-4113-A7D8-AD72304DD3AE}" presName="imgShp" presStyleLbl="fgImgPlace1" presStyleIdx="1"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Slight curve"/>
        </a:ext>
      </dgm:extLst>
    </dgm:pt>
    <dgm:pt modelId="{BED00B29-3B5D-45F8-B1C7-1868473C4343}" type="pres">
      <dgm:prSet presAssocID="{2882EF18-2F20-4113-A7D8-AD72304DD3AE}" presName="txShp" presStyleLbl="node1" presStyleIdx="1" presStyleCnt="5">
        <dgm:presLayoutVars>
          <dgm:bulletEnabled val="1"/>
        </dgm:presLayoutVars>
      </dgm:prSet>
      <dgm:spPr/>
    </dgm:pt>
    <dgm:pt modelId="{EB9D69D2-D320-47C6-8307-AEFA8D8CB801}" type="pres">
      <dgm:prSet presAssocID="{2C0E2C94-F643-4D90-BADF-5389CDFD4007}" presName="spacing" presStyleCnt="0"/>
      <dgm:spPr/>
    </dgm:pt>
    <dgm:pt modelId="{57446765-C7A4-4749-B283-758B4FDF183F}" type="pres">
      <dgm:prSet presAssocID="{5A551604-1F54-4184-BFCB-FB4C45FC070D}" presName="composite" presStyleCnt="0"/>
      <dgm:spPr/>
    </dgm:pt>
    <dgm:pt modelId="{1E79BA9F-7BE5-4ED5-9960-4942F1DA3230}" type="pres">
      <dgm:prSet presAssocID="{5A551604-1F54-4184-BFCB-FB4C45FC070D}" presName="imgShp" presStyleLbl="fgImgPlace1" presStyleIdx="2"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Slight curve"/>
        </a:ext>
      </dgm:extLst>
    </dgm:pt>
    <dgm:pt modelId="{3F667DFD-BB9A-432A-BBB6-A2B7F1E2EC8D}" type="pres">
      <dgm:prSet presAssocID="{5A551604-1F54-4184-BFCB-FB4C45FC070D}" presName="txShp" presStyleLbl="node1" presStyleIdx="2" presStyleCnt="5">
        <dgm:presLayoutVars>
          <dgm:bulletEnabled val="1"/>
        </dgm:presLayoutVars>
      </dgm:prSet>
      <dgm:spPr/>
    </dgm:pt>
    <dgm:pt modelId="{8EB0D6A5-4E83-4EB9-86C9-84C52FDF21F5}" type="pres">
      <dgm:prSet presAssocID="{E800EA95-1CCA-4325-AD13-EA243EB39BDF}" presName="spacing" presStyleCnt="0"/>
      <dgm:spPr/>
    </dgm:pt>
    <dgm:pt modelId="{A7E8428C-9A29-442E-AA10-D27EEDDE16C3}" type="pres">
      <dgm:prSet presAssocID="{9C0D4790-FC62-454F-B8B6-7AD2B5D475AD}" presName="composite" presStyleCnt="0"/>
      <dgm:spPr/>
    </dgm:pt>
    <dgm:pt modelId="{38A06308-82E5-4F8A-997D-06EF7E952747}" type="pres">
      <dgm:prSet presAssocID="{9C0D4790-FC62-454F-B8B6-7AD2B5D475AD}" presName="imgShp" presStyleLbl="fgImgPlace1" presStyleIdx="3"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Slight curve"/>
        </a:ext>
      </dgm:extLst>
    </dgm:pt>
    <dgm:pt modelId="{82B07360-E9DC-411B-BEC2-FBF11BB466E4}" type="pres">
      <dgm:prSet presAssocID="{9C0D4790-FC62-454F-B8B6-7AD2B5D475AD}" presName="txShp" presStyleLbl="node1" presStyleIdx="3" presStyleCnt="5">
        <dgm:presLayoutVars>
          <dgm:bulletEnabled val="1"/>
        </dgm:presLayoutVars>
      </dgm:prSet>
      <dgm:spPr/>
    </dgm:pt>
    <dgm:pt modelId="{2E2BCB35-018F-4767-92BB-532FEBC6D445}" type="pres">
      <dgm:prSet presAssocID="{1AE11CA4-CFF0-4398-BE87-53F11EF62984}" presName="spacing" presStyleCnt="0"/>
      <dgm:spPr/>
    </dgm:pt>
    <dgm:pt modelId="{8CFD26AF-C909-4A4C-95AD-06BDD8987BCB}" type="pres">
      <dgm:prSet presAssocID="{698DB038-7720-4E02-B524-8D76524FCE0F}" presName="composite" presStyleCnt="0"/>
      <dgm:spPr/>
    </dgm:pt>
    <dgm:pt modelId="{BFC13AA7-B7D4-438B-A245-B735F10AA43A}" type="pres">
      <dgm:prSet presAssocID="{698DB038-7720-4E02-B524-8D76524FCE0F}" presName="imgShp" presStyleLbl="fgImgPlace1" presStyleIdx="4"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Slight curve"/>
        </a:ext>
      </dgm:extLst>
    </dgm:pt>
    <dgm:pt modelId="{1B38BF35-C091-4930-98AA-9FED7AAC8683}" type="pres">
      <dgm:prSet presAssocID="{698DB038-7720-4E02-B524-8D76524FCE0F}" presName="txShp" presStyleLbl="node1" presStyleIdx="4" presStyleCnt="5">
        <dgm:presLayoutVars>
          <dgm:bulletEnabled val="1"/>
        </dgm:presLayoutVars>
      </dgm:prSet>
      <dgm:spPr/>
    </dgm:pt>
  </dgm:ptLst>
  <dgm:cxnLst>
    <dgm:cxn modelId="{7CDBFE0C-8514-4111-A681-0FB2053BBA55}" srcId="{F5012B57-6281-4A24-820D-4BBA207C3A14}" destId="{9C0D4790-FC62-454F-B8B6-7AD2B5D475AD}" srcOrd="3" destOrd="0" parTransId="{0FC070BD-2724-4708-A483-372866C03D1D}" sibTransId="{1AE11CA4-CFF0-4398-BE87-53F11EF62984}"/>
    <dgm:cxn modelId="{07719A39-8068-4EA1-A3E1-09665B7C7918}" type="presOf" srcId="{9C0D4790-FC62-454F-B8B6-7AD2B5D475AD}" destId="{82B07360-E9DC-411B-BEC2-FBF11BB466E4}" srcOrd="0" destOrd="0" presId="urn:microsoft.com/office/officeart/2005/8/layout/vList3"/>
    <dgm:cxn modelId="{C9720644-E52A-4A05-9595-FBEBC05B28F0}" type="presOf" srcId="{F5012B57-6281-4A24-820D-4BBA207C3A14}" destId="{0A69C4DF-4E66-4B6F-8058-5E0124AF8CC5}" srcOrd="0" destOrd="0" presId="urn:microsoft.com/office/officeart/2005/8/layout/vList3"/>
    <dgm:cxn modelId="{8B92F165-155C-43C8-8A00-45FC451921A1}" type="presOf" srcId="{5A551604-1F54-4184-BFCB-FB4C45FC070D}" destId="{3F667DFD-BB9A-432A-BBB6-A2B7F1E2EC8D}" srcOrd="0" destOrd="0" presId="urn:microsoft.com/office/officeart/2005/8/layout/vList3"/>
    <dgm:cxn modelId="{BDF85A69-39B6-412C-A31D-74FBF6198853}" type="presOf" srcId="{2882EF18-2F20-4113-A7D8-AD72304DD3AE}" destId="{BED00B29-3B5D-45F8-B1C7-1868473C4343}" srcOrd="0" destOrd="0" presId="urn:microsoft.com/office/officeart/2005/8/layout/vList3"/>
    <dgm:cxn modelId="{59C0576D-2DFA-4303-BB70-C349AEC7D89B}" srcId="{F5012B57-6281-4A24-820D-4BBA207C3A14}" destId="{5A551604-1F54-4184-BFCB-FB4C45FC070D}" srcOrd="2" destOrd="0" parTransId="{4D7F683C-60F5-4DA1-BB9C-50C773A098B9}" sibTransId="{E800EA95-1CCA-4325-AD13-EA243EB39BDF}"/>
    <dgm:cxn modelId="{184AA180-81BB-4EDC-A8DC-8D1F2E3F5D60}" srcId="{F5012B57-6281-4A24-820D-4BBA207C3A14}" destId="{2A293457-2F2A-41D0-9B91-189DDCEBDF7B}" srcOrd="0" destOrd="0" parTransId="{118ED824-30D6-4E17-A2CD-BD7655478000}" sibTransId="{9D0D9D51-1524-464D-A882-F428869FC9E9}"/>
    <dgm:cxn modelId="{2CDE86B3-41B4-45AB-ACCA-54DFD9906D28}" srcId="{F5012B57-6281-4A24-820D-4BBA207C3A14}" destId="{2882EF18-2F20-4113-A7D8-AD72304DD3AE}" srcOrd="1" destOrd="0" parTransId="{ADC3D430-B93F-4633-83B6-2D05C8B82B0F}" sibTransId="{2C0E2C94-F643-4D90-BADF-5389CDFD4007}"/>
    <dgm:cxn modelId="{EBDD15C6-691A-4075-8404-47DB9A57FDF7}" srcId="{F5012B57-6281-4A24-820D-4BBA207C3A14}" destId="{698DB038-7720-4E02-B524-8D76524FCE0F}" srcOrd="4" destOrd="0" parTransId="{6B654889-E1B3-427A-9A74-5AAC6C5C1F14}" sibTransId="{547622D4-3BE6-4AC9-97F2-A00DAC39DB92}"/>
    <dgm:cxn modelId="{3E9BE0EA-3475-40FB-B526-FE15D3B61EAB}" type="presOf" srcId="{698DB038-7720-4E02-B524-8D76524FCE0F}" destId="{1B38BF35-C091-4930-98AA-9FED7AAC8683}" srcOrd="0" destOrd="0" presId="urn:microsoft.com/office/officeart/2005/8/layout/vList3"/>
    <dgm:cxn modelId="{6B2A3EF3-C274-4D9F-85B5-103D7D742FD9}" type="presOf" srcId="{2A293457-2F2A-41D0-9B91-189DDCEBDF7B}" destId="{413D846A-C989-4733-9B5F-80D1FC4B2BFF}" srcOrd="0" destOrd="0" presId="urn:microsoft.com/office/officeart/2005/8/layout/vList3"/>
    <dgm:cxn modelId="{51DA20D3-5A8A-4BD1-A780-BD81E41911FC}" type="presParOf" srcId="{0A69C4DF-4E66-4B6F-8058-5E0124AF8CC5}" destId="{45B83DB9-76BA-4375-9D75-6EC6E0EE7F05}" srcOrd="0" destOrd="0" presId="urn:microsoft.com/office/officeart/2005/8/layout/vList3"/>
    <dgm:cxn modelId="{BCE7DF8A-15D9-45A7-81F0-87F6C4FB3A8C}" type="presParOf" srcId="{45B83DB9-76BA-4375-9D75-6EC6E0EE7F05}" destId="{B4E3FFA0-53BA-49F1-AB39-4947551755D2}" srcOrd="0" destOrd="0" presId="urn:microsoft.com/office/officeart/2005/8/layout/vList3"/>
    <dgm:cxn modelId="{6379DFA0-398D-4B42-BDBB-83D576909FF3}" type="presParOf" srcId="{45B83DB9-76BA-4375-9D75-6EC6E0EE7F05}" destId="{413D846A-C989-4733-9B5F-80D1FC4B2BFF}" srcOrd="1" destOrd="0" presId="urn:microsoft.com/office/officeart/2005/8/layout/vList3"/>
    <dgm:cxn modelId="{DB3A0294-46B8-47BB-BD1A-6DFB2F992B8E}" type="presParOf" srcId="{0A69C4DF-4E66-4B6F-8058-5E0124AF8CC5}" destId="{944FE15A-3F9A-426A-A517-E15A295D7066}" srcOrd="1" destOrd="0" presId="urn:microsoft.com/office/officeart/2005/8/layout/vList3"/>
    <dgm:cxn modelId="{C9DE6E4C-2089-41D5-839C-3D41D1B46363}" type="presParOf" srcId="{0A69C4DF-4E66-4B6F-8058-5E0124AF8CC5}" destId="{190A0902-6F76-4303-B0B5-77C9AAC8F933}" srcOrd="2" destOrd="0" presId="urn:microsoft.com/office/officeart/2005/8/layout/vList3"/>
    <dgm:cxn modelId="{6360B476-EDF5-40B1-808F-1D4B980AC370}" type="presParOf" srcId="{190A0902-6F76-4303-B0B5-77C9AAC8F933}" destId="{CEAD956A-E98A-4A4F-BCBB-DCDDC3DAAEEB}" srcOrd="0" destOrd="0" presId="urn:microsoft.com/office/officeart/2005/8/layout/vList3"/>
    <dgm:cxn modelId="{FE36F5B9-D4A5-40C3-BCE8-0E153E42C23C}" type="presParOf" srcId="{190A0902-6F76-4303-B0B5-77C9AAC8F933}" destId="{BED00B29-3B5D-45F8-B1C7-1868473C4343}" srcOrd="1" destOrd="0" presId="urn:microsoft.com/office/officeart/2005/8/layout/vList3"/>
    <dgm:cxn modelId="{67FF5657-AE6A-4FE0-9603-AD9321CC0D49}" type="presParOf" srcId="{0A69C4DF-4E66-4B6F-8058-5E0124AF8CC5}" destId="{EB9D69D2-D320-47C6-8307-AEFA8D8CB801}" srcOrd="3" destOrd="0" presId="urn:microsoft.com/office/officeart/2005/8/layout/vList3"/>
    <dgm:cxn modelId="{93803EA6-F467-4DC4-90DA-86800DD04E8A}" type="presParOf" srcId="{0A69C4DF-4E66-4B6F-8058-5E0124AF8CC5}" destId="{57446765-C7A4-4749-B283-758B4FDF183F}" srcOrd="4" destOrd="0" presId="urn:microsoft.com/office/officeart/2005/8/layout/vList3"/>
    <dgm:cxn modelId="{A2EB79B4-D98B-4DFE-AAF6-560CC4EDEE37}" type="presParOf" srcId="{57446765-C7A4-4749-B283-758B4FDF183F}" destId="{1E79BA9F-7BE5-4ED5-9960-4942F1DA3230}" srcOrd="0" destOrd="0" presId="urn:microsoft.com/office/officeart/2005/8/layout/vList3"/>
    <dgm:cxn modelId="{D63D06CC-21A6-4915-A357-E18031CB45F3}" type="presParOf" srcId="{57446765-C7A4-4749-B283-758B4FDF183F}" destId="{3F667DFD-BB9A-432A-BBB6-A2B7F1E2EC8D}" srcOrd="1" destOrd="0" presId="urn:microsoft.com/office/officeart/2005/8/layout/vList3"/>
    <dgm:cxn modelId="{9D8E1FA8-C795-485C-A188-ECECE06A578C}" type="presParOf" srcId="{0A69C4DF-4E66-4B6F-8058-5E0124AF8CC5}" destId="{8EB0D6A5-4E83-4EB9-86C9-84C52FDF21F5}" srcOrd="5" destOrd="0" presId="urn:microsoft.com/office/officeart/2005/8/layout/vList3"/>
    <dgm:cxn modelId="{99E531C8-2417-4239-8E35-8FA4CCD215F4}" type="presParOf" srcId="{0A69C4DF-4E66-4B6F-8058-5E0124AF8CC5}" destId="{A7E8428C-9A29-442E-AA10-D27EEDDE16C3}" srcOrd="6" destOrd="0" presId="urn:microsoft.com/office/officeart/2005/8/layout/vList3"/>
    <dgm:cxn modelId="{E5CFA491-42FE-4C27-B546-4A5F3AD7277E}" type="presParOf" srcId="{A7E8428C-9A29-442E-AA10-D27EEDDE16C3}" destId="{38A06308-82E5-4F8A-997D-06EF7E952747}" srcOrd="0" destOrd="0" presId="urn:microsoft.com/office/officeart/2005/8/layout/vList3"/>
    <dgm:cxn modelId="{CEF814B2-FB52-418C-BE94-7A486EC80777}" type="presParOf" srcId="{A7E8428C-9A29-442E-AA10-D27EEDDE16C3}" destId="{82B07360-E9DC-411B-BEC2-FBF11BB466E4}" srcOrd="1" destOrd="0" presId="urn:microsoft.com/office/officeart/2005/8/layout/vList3"/>
    <dgm:cxn modelId="{43E3B0A5-510D-4238-AD99-C8EC0DEA6A97}" type="presParOf" srcId="{0A69C4DF-4E66-4B6F-8058-5E0124AF8CC5}" destId="{2E2BCB35-018F-4767-92BB-532FEBC6D445}" srcOrd="7" destOrd="0" presId="urn:microsoft.com/office/officeart/2005/8/layout/vList3"/>
    <dgm:cxn modelId="{4E9F39B7-7E53-468C-B87C-9AA70C59C529}" type="presParOf" srcId="{0A69C4DF-4E66-4B6F-8058-5E0124AF8CC5}" destId="{8CFD26AF-C909-4A4C-95AD-06BDD8987BCB}" srcOrd="8" destOrd="0" presId="urn:microsoft.com/office/officeart/2005/8/layout/vList3"/>
    <dgm:cxn modelId="{B6565371-B230-4B00-AEE3-FA96DAECC037}" type="presParOf" srcId="{8CFD26AF-C909-4A4C-95AD-06BDD8987BCB}" destId="{BFC13AA7-B7D4-438B-A245-B735F10AA43A}" srcOrd="0" destOrd="0" presId="urn:microsoft.com/office/officeart/2005/8/layout/vList3"/>
    <dgm:cxn modelId="{B3115C9C-F648-4188-BFCB-D5E7A2A26007}" type="presParOf" srcId="{8CFD26AF-C909-4A4C-95AD-06BDD8987BCB}" destId="{1B38BF35-C091-4930-98AA-9FED7AAC868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728AD0-2BF1-4144-BBB7-2C96D2702F67}"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0CA9DA62-844D-41DE-9CB3-AC9EE4D6D258}">
      <dgm:prSet phldrT="[Text]" custT="1"/>
      <dgm:spPr/>
      <dgm:t>
        <a:bodyPr/>
        <a:lstStyle/>
        <a:p>
          <a:r>
            <a:rPr lang="en-US" sz="1800" b="1" dirty="0">
              <a:latin typeface="Times New Roman" panose="02020603050405020304" pitchFamily="18" charset="0"/>
              <a:cs typeface="Times New Roman" panose="02020603050405020304" pitchFamily="18" charset="0"/>
            </a:rPr>
            <a:t>Tokenization</a:t>
          </a:r>
          <a:r>
            <a:rPr lang="en-US" sz="1800" dirty="0">
              <a:latin typeface="Times New Roman" panose="02020603050405020304" pitchFamily="18" charset="0"/>
              <a:cs typeface="Times New Roman" panose="02020603050405020304" pitchFamily="18" charset="0"/>
            </a:rPr>
            <a:t>:</a:t>
          </a:r>
        </a:p>
      </dgm:t>
    </dgm:pt>
    <dgm:pt modelId="{9CA8FFD9-4B9E-42CE-8750-A65D22D40EFE}" type="parTrans" cxnId="{EC37651B-E363-4319-B1FD-DF84216B1C05}">
      <dgm:prSet/>
      <dgm:spPr/>
      <dgm:t>
        <a:bodyPr/>
        <a:lstStyle/>
        <a:p>
          <a:endParaRPr lang="en-US"/>
        </a:p>
      </dgm:t>
    </dgm:pt>
    <dgm:pt modelId="{0C872FC7-A1CF-4659-BA69-ACE7811B48F5}" type="sibTrans" cxnId="{EC37651B-E363-4319-B1FD-DF84216B1C05}">
      <dgm:prSet/>
      <dgm:spPr/>
      <dgm:t>
        <a:bodyPr/>
        <a:lstStyle/>
        <a:p>
          <a:endParaRPr lang="en-US"/>
        </a:p>
      </dgm:t>
    </dgm:pt>
    <dgm:pt modelId="{455AB19E-6F01-4D76-86C0-F99D94ADD5B2}">
      <dgm:prSet custT="1"/>
      <dgm:spPr/>
      <dgm:t>
        <a:bodyPr/>
        <a:lstStyle/>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Word Tokenizer</a:t>
          </a:r>
          <a:r>
            <a:rPr lang="en-US" sz="1800" dirty="0">
              <a:latin typeface="Times New Roman" panose="02020603050405020304" pitchFamily="18" charset="0"/>
              <a:cs typeface="Times New Roman" panose="02020603050405020304" pitchFamily="18" charset="0"/>
            </a:rPr>
            <a:t>: Splits text into individual words.</a:t>
          </a:r>
        </a:p>
      </dgm:t>
    </dgm:pt>
    <dgm:pt modelId="{A3F4B15A-AD82-48D1-BE04-1A83D5B4838E}" type="parTrans" cxnId="{E2C80321-C83F-4F2F-BBDF-7F60ACA49BAE}">
      <dgm:prSet/>
      <dgm:spPr/>
      <dgm:t>
        <a:bodyPr/>
        <a:lstStyle/>
        <a:p>
          <a:endParaRPr lang="en-US"/>
        </a:p>
      </dgm:t>
    </dgm:pt>
    <dgm:pt modelId="{04E75199-8B0E-42B6-A4E7-11A8E2FEC3BC}" type="sibTrans" cxnId="{E2C80321-C83F-4F2F-BBDF-7F60ACA49BAE}">
      <dgm:prSet/>
      <dgm:spPr/>
      <dgm:t>
        <a:bodyPr/>
        <a:lstStyle/>
        <a:p>
          <a:endParaRPr lang="en-US"/>
        </a:p>
      </dgm:t>
    </dgm:pt>
    <dgm:pt modelId="{145691B4-769F-4385-81D2-6231658C4125}">
      <dgm:prSet custT="1"/>
      <dgm:spPr/>
      <dgm:t>
        <a:bodyPr/>
        <a:lstStyle/>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Sentence Tokenizer</a:t>
          </a:r>
          <a:r>
            <a:rPr lang="en-US" sz="1800" dirty="0">
              <a:latin typeface="Times New Roman" panose="02020603050405020304" pitchFamily="18" charset="0"/>
              <a:cs typeface="Times New Roman" panose="02020603050405020304" pitchFamily="18" charset="0"/>
            </a:rPr>
            <a:t>: Splits text into sentences.</a:t>
          </a:r>
        </a:p>
      </dgm:t>
    </dgm:pt>
    <dgm:pt modelId="{819E39C3-8876-45FE-A760-DCF926ED6BD9}" type="parTrans" cxnId="{DF4A8932-A781-4B6C-BA92-57124508FC86}">
      <dgm:prSet/>
      <dgm:spPr/>
      <dgm:t>
        <a:bodyPr/>
        <a:lstStyle/>
        <a:p>
          <a:endParaRPr lang="en-US"/>
        </a:p>
      </dgm:t>
    </dgm:pt>
    <dgm:pt modelId="{1AC3417A-7F48-4EF2-8828-40EEF6A03628}" type="sibTrans" cxnId="{DF4A8932-A781-4B6C-BA92-57124508FC86}">
      <dgm:prSet/>
      <dgm:spPr/>
      <dgm:t>
        <a:bodyPr/>
        <a:lstStyle/>
        <a:p>
          <a:endParaRPr lang="en-US"/>
        </a:p>
      </dgm:t>
    </dgm:pt>
    <dgm:pt modelId="{5F4C306F-3D1E-40D1-BC6B-E26A4F54EB53}">
      <dgm:prSet custT="1"/>
      <dgm:spPr/>
      <dgm:t>
        <a:bodyPr/>
        <a:lstStyle/>
        <a:p>
          <a:r>
            <a:rPr lang="en-US" sz="1800" b="1" dirty="0">
              <a:latin typeface="Times New Roman" panose="02020603050405020304" pitchFamily="18" charset="0"/>
              <a:cs typeface="Times New Roman" panose="02020603050405020304" pitchFamily="18" charset="0"/>
            </a:rPr>
            <a:t>Part-of-Speech Tagging (POS)</a:t>
          </a:r>
          <a:r>
            <a:rPr lang="en-US" sz="1800" dirty="0">
              <a:latin typeface="Times New Roman" panose="02020603050405020304" pitchFamily="18" charset="0"/>
              <a:cs typeface="Times New Roman" panose="02020603050405020304" pitchFamily="18" charset="0"/>
            </a:rPr>
            <a:t>:</a:t>
          </a:r>
        </a:p>
      </dgm:t>
    </dgm:pt>
    <dgm:pt modelId="{026F4D43-CE5B-45F4-81C5-F8F2E0E14C16}" type="parTrans" cxnId="{0943AF67-6F9F-43CE-829A-7785ADB1BB73}">
      <dgm:prSet/>
      <dgm:spPr/>
      <dgm:t>
        <a:bodyPr/>
        <a:lstStyle/>
        <a:p>
          <a:endParaRPr lang="en-US"/>
        </a:p>
      </dgm:t>
    </dgm:pt>
    <dgm:pt modelId="{3A9B024F-5DE5-4BBA-A734-A80CCDF32376}" type="sibTrans" cxnId="{0943AF67-6F9F-43CE-829A-7785ADB1BB73}">
      <dgm:prSet/>
      <dgm:spPr/>
      <dgm:t>
        <a:bodyPr/>
        <a:lstStyle/>
        <a:p>
          <a:endParaRPr lang="en-US"/>
        </a:p>
      </dgm:t>
    </dgm:pt>
    <dgm:pt modelId="{8744CE0B-3807-49C6-8302-BD8BB2C88146}">
      <dgm:prSet custT="1"/>
      <dgm:spPr/>
      <dgm: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Identifies the grammatical role (noun, verb, adjective, etc.) of each word in a sentence.</a:t>
          </a:r>
        </a:p>
      </dgm:t>
    </dgm:pt>
    <dgm:pt modelId="{908919D0-B230-4EA5-8673-1E530AF45007}" type="parTrans" cxnId="{2D7080E3-6CE3-47EA-8714-E126DD57415D}">
      <dgm:prSet/>
      <dgm:spPr/>
      <dgm:t>
        <a:bodyPr/>
        <a:lstStyle/>
        <a:p>
          <a:endParaRPr lang="en-US"/>
        </a:p>
      </dgm:t>
    </dgm:pt>
    <dgm:pt modelId="{83A1ADBD-BD71-4D42-A8A7-246A7B7F266D}" type="sibTrans" cxnId="{2D7080E3-6CE3-47EA-8714-E126DD57415D}">
      <dgm:prSet/>
      <dgm:spPr/>
      <dgm:t>
        <a:bodyPr/>
        <a:lstStyle/>
        <a:p>
          <a:endParaRPr lang="en-US"/>
        </a:p>
      </dgm:t>
    </dgm:pt>
    <dgm:pt modelId="{E9E3FE72-63EF-4329-BE47-F585D5D064DD}">
      <dgm:prSet custT="1"/>
      <dgm:spPr/>
      <dgm:t>
        <a:bodyPr/>
        <a:lstStyle/>
        <a:p>
          <a:r>
            <a:rPr lang="en-US" sz="1800" b="1" dirty="0">
              <a:latin typeface="Times New Roman" panose="02020603050405020304" pitchFamily="18" charset="0"/>
              <a:cs typeface="Times New Roman" panose="02020603050405020304" pitchFamily="18" charset="0"/>
            </a:rPr>
            <a:t>Named Entity Recognition (NER)</a:t>
          </a:r>
          <a:r>
            <a:rPr lang="en-US" sz="1800" dirty="0">
              <a:latin typeface="Times New Roman" panose="02020603050405020304" pitchFamily="18" charset="0"/>
              <a:cs typeface="Times New Roman" panose="02020603050405020304" pitchFamily="18" charset="0"/>
            </a:rPr>
            <a:t>:</a:t>
          </a:r>
        </a:p>
      </dgm:t>
    </dgm:pt>
    <dgm:pt modelId="{87524E1F-C3EF-494C-93E5-7D1A019532B5}" type="parTrans" cxnId="{81CD3F84-A0A1-459B-975F-5306C514942F}">
      <dgm:prSet/>
      <dgm:spPr/>
      <dgm:t>
        <a:bodyPr/>
        <a:lstStyle/>
        <a:p>
          <a:endParaRPr lang="en-US"/>
        </a:p>
      </dgm:t>
    </dgm:pt>
    <dgm:pt modelId="{A8C97C54-AE24-463A-A46B-AD9803B53B75}" type="sibTrans" cxnId="{81CD3F84-A0A1-459B-975F-5306C514942F}">
      <dgm:prSet/>
      <dgm:spPr/>
      <dgm:t>
        <a:bodyPr/>
        <a:lstStyle/>
        <a:p>
          <a:endParaRPr lang="en-US"/>
        </a:p>
      </dgm:t>
    </dgm:pt>
    <dgm:pt modelId="{8188D861-1B7D-4833-97E6-E9E0F99994F5}">
      <dgm:prSet custT="1"/>
      <dgm:spPr/>
      <dgm: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Detects named entities like people, places, dates, and organizations in text.</a:t>
          </a:r>
        </a:p>
      </dgm:t>
    </dgm:pt>
    <dgm:pt modelId="{E1833711-C24C-4347-9368-75C0B20BD52B}" type="parTrans" cxnId="{C00E3F85-0FD8-4B45-B0D1-2CA35094D880}">
      <dgm:prSet/>
      <dgm:spPr/>
      <dgm:t>
        <a:bodyPr/>
        <a:lstStyle/>
        <a:p>
          <a:endParaRPr lang="en-US"/>
        </a:p>
      </dgm:t>
    </dgm:pt>
    <dgm:pt modelId="{CB552BBE-565F-43BB-9E5F-B952B62C0481}" type="sibTrans" cxnId="{C00E3F85-0FD8-4B45-B0D1-2CA35094D880}">
      <dgm:prSet/>
      <dgm:spPr/>
      <dgm:t>
        <a:bodyPr/>
        <a:lstStyle/>
        <a:p>
          <a:endParaRPr lang="en-US"/>
        </a:p>
      </dgm:t>
    </dgm:pt>
    <dgm:pt modelId="{543ECAF2-F510-46F9-AFAE-9A4F23A97B86}">
      <dgm:prSet custT="1"/>
      <dgm:spPr/>
      <dgm:t>
        <a:bodyPr/>
        <a:lstStyle/>
        <a:p>
          <a:r>
            <a:rPr lang="en-US" sz="1800" b="1" dirty="0">
              <a:latin typeface="Times New Roman" panose="02020603050405020304" pitchFamily="18" charset="0"/>
              <a:cs typeface="Times New Roman" panose="02020603050405020304" pitchFamily="18" charset="0"/>
            </a:rPr>
            <a:t>Stemming</a:t>
          </a:r>
          <a:r>
            <a:rPr lang="en-US" sz="1800" dirty="0">
              <a:latin typeface="Times New Roman" panose="02020603050405020304" pitchFamily="18" charset="0"/>
              <a:cs typeface="Times New Roman" panose="02020603050405020304" pitchFamily="18" charset="0"/>
            </a:rPr>
            <a:t>:</a:t>
          </a:r>
        </a:p>
      </dgm:t>
    </dgm:pt>
    <dgm:pt modelId="{30088AB4-8267-4005-8A87-0F43ED348933}" type="parTrans" cxnId="{094274C7-DF2D-46DA-8B4A-5E83E59314A7}">
      <dgm:prSet/>
      <dgm:spPr/>
      <dgm:t>
        <a:bodyPr/>
        <a:lstStyle/>
        <a:p>
          <a:endParaRPr lang="en-US"/>
        </a:p>
      </dgm:t>
    </dgm:pt>
    <dgm:pt modelId="{4C65C727-D797-4227-99CA-B3E500170EA9}" type="sibTrans" cxnId="{094274C7-DF2D-46DA-8B4A-5E83E59314A7}">
      <dgm:prSet/>
      <dgm:spPr/>
      <dgm:t>
        <a:bodyPr/>
        <a:lstStyle/>
        <a:p>
          <a:endParaRPr lang="en-US"/>
        </a:p>
      </dgm:t>
    </dgm:pt>
    <dgm:pt modelId="{A0C5FAD6-2F9E-4FBF-B837-9EE2338499EE}">
      <dgm:prSet custT="1"/>
      <dgm:spPr/>
      <dgm: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Reduces words to their base or root form (e.g., "running" → "run").</a:t>
          </a:r>
        </a:p>
      </dgm:t>
    </dgm:pt>
    <dgm:pt modelId="{DEFC73C4-7C0C-4C3B-AD9B-983C902B81A4}" type="parTrans" cxnId="{59FCB1E1-92A9-4FC0-910F-D1DCEF671115}">
      <dgm:prSet/>
      <dgm:spPr/>
      <dgm:t>
        <a:bodyPr/>
        <a:lstStyle/>
        <a:p>
          <a:endParaRPr lang="en-US"/>
        </a:p>
      </dgm:t>
    </dgm:pt>
    <dgm:pt modelId="{8C37B2CE-24F2-4866-BC44-2EBF2ECD8D51}" type="sibTrans" cxnId="{59FCB1E1-92A9-4FC0-910F-D1DCEF671115}">
      <dgm:prSet/>
      <dgm:spPr/>
      <dgm:t>
        <a:bodyPr/>
        <a:lstStyle/>
        <a:p>
          <a:endParaRPr lang="en-US"/>
        </a:p>
      </dgm:t>
    </dgm:pt>
    <dgm:pt modelId="{B67B24A0-551B-47C3-97EB-F25B7923D58A}" type="pres">
      <dgm:prSet presAssocID="{B6728AD0-2BF1-4144-BBB7-2C96D2702F67}" presName="Name0" presStyleCnt="0">
        <dgm:presLayoutVars>
          <dgm:chMax val="7"/>
          <dgm:chPref val="7"/>
          <dgm:dir/>
        </dgm:presLayoutVars>
      </dgm:prSet>
      <dgm:spPr/>
    </dgm:pt>
    <dgm:pt modelId="{B36DBDF0-993B-41B0-9361-E1AF1743E903}" type="pres">
      <dgm:prSet presAssocID="{B6728AD0-2BF1-4144-BBB7-2C96D2702F67}" presName="Name1" presStyleCnt="0"/>
      <dgm:spPr/>
    </dgm:pt>
    <dgm:pt modelId="{5666B429-167A-446B-AE50-9B1C428C2309}" type="pres">
      <dgm:prSet presAssocID="{B6728AD0-2BF1-4144-BBB7-2C96D2702F67}" presName="cycle" presStyleCnt="0"/>
      <dgm:spPr/>
    </dgm:pt>
    <dgm:pt modelId="{588AE8CC-9134-4CA1-BF59-9EE46F4D95CC}" type="pres">
      <dgm:prSet presAssocID="{B6728AD0-2BF1-4144-BBB7-2C96D2702F67}" presName="srcNode" presStyleLbl="node1" presStyleIdx="0" presStyleCnt="4"/>
      <dgm:spPr/>
    </dgm:pt>
    <dgm:pt modelId="{B6B5F814-021E-4646-BF3E-6275DBB1A00D}" type="pres">
      <dgm:prSet presAssocID="{B6728AD0-2BF1-4144-BBB7-2C96D2702F67}" presName="conn" presStyleLbl="parChTrans1D2" presStyleIdx="0" presStyleCnt="1"/>
      <dgm:spPr/>
    </dgm:pt>
    <dgm:pt modelId="{9DD17A17-8CD5-49A8-B150-E73B65EC60B3}" type="pres">
      <dgm:prSet presAssocID="{B6728AD0-2BF1-4144-BBB7-2C96D2702F67}" presName="extraNode" presStyleLbl="node1" presStyleIdx="0" presStyleCnt="4"/>
      <dgm:spPr/>
    </dgm:pt>
    <dgm:pt modelId="{32E42515-4F6D-41DE-94C2-256B9508D623}" type="pres">
      <dgm:prSet presAssocID="{B6728AD0-2BF1-4144-BBB7-2C96D2702F67}" presName="dstNode" presStyleLbl="node1" presStyleIdx="0" presStyleCnt="4"/>
      <dgm:spPr/>
    </dgm:pt>
    <dgm:pt modelId="{E0B17B93-2A9F-48BE-B674-2CA9E7963637}" type="pres">
      <dgm:prSet presAssocID="{0CA9DA62-844D-41DE-9CB3-AC9EE4D6D258}" presName="text_1" presStyleLbl="node1" presStyleIdx="0" presStyleCnt="4">
        <dgm:presLayoutVars>
          <dgm:bulletEnabled val="1"/>
        </dgm:presLayoutVars>
      </dgm:prSet>
      <dgm:spPr/>
    </dgm:pt>
    <dgm:pt modelId="{53B4DB15-F8D4-4FEC-91A6-AC0C716A4E22}" type="pres">
      <dgm:prSet presAssocID="{0CA9DA62-844D-41DE-9CB3-AC9EE4D6D258}" presName="accent_1" presStyleCnt="0"/>
      <dgm:spPr/>
    </dgm:pt>
    <dgm:pt modelId="{EF4C1753-A617-4A22-8973-6AB426CA09DB}" type="pres">
      <dgm:prSet presAssocID="{0CA9DA62-844D-41DE-9CB3-AC9EE4D6D258}" presName="accentRepeatNode" presStyleLbl="solidFgAcc1" presStyleIdx="0" presStyleCnt="4"/>
      <dgm:spPr/>
    </dgm:pt>
    <dgm:pt modelId="{DCD15603-043C-4CCC-AC6F-4DABF3244DFA}" type="pres">
      <dgm:prSet presAssocID="{5F4C306F-3D1E-40D1-BC6B-E26A4F54EB53}" presName="text_2" presStyleLbl="node1" presStyleIdx="1" presStyleCnt="4">
        <dgm:presLayoutVars>
          <dgm:bulletEnabled val="1"/>
        </dgm:presLayoutVars>
      </dgm:prSet>
      <dgm:spPr/>
    </dgm:pt>
    <dgm:pt modelId="{9E1B3E6F-5B8D-4E97-8424-AE836F4582ED}" type="pres">
      <dgm:prSet presAssocID="{5F4C306F-3D1E-40D1-BC6B-E26A4F54EB53}" presName="accent_2" presStyleCnt="0"/>
      <dgm:spPr/>
    </dgm:pt>
    <dgm:pt modelId="{FB4CF631-FE7B-4892-8DE9-8C8C6927E716}" type="pres">
      <dgm:prSet presAssocID="{5F4C306F-3D1E-40D1-BC6B-E26A4F54EB53}" presName="accentRepeatNode" presStyleLbl="solidFgAcc1" presStyleIdx="1" presStyleCnt="4"/>
      <dgm:spPr/>
    </dgm:pt>
    <dgm:pt modelId="{E3B2B0A4-2EEB-4DB5-8A30-9CED5540F41D}" type="pres">
      <dgm:prSet presAssocID="{E9E3FE72-63EF-4329-BE47-F585D5D064DD}" presName="text_3" presStyleLbl="node1" presStyleIdx="2" presStyleCnt="4">
        <dgm:presLayoutVars>
          <dgm:bulletEnabled val="1"/>
        </dgm:presLayoutVars>
      </dgm:prSet>
      <dgm:spPr/>
    </dgm:pt>
    <dgm:pt modelId="{1FEEC551-22D0-4C0C-B1F1-26EF365AB440}" type="pres">
      <dgm:prSet presAssocID="{E9E3FE72-63EF-4329-BE47-F585D5D064DD}" presName="accent_3" presStyleCnt="0"/>
      <dgm:spPr/>
    </dgm:pt>
    <dgm:pt modelId="{B01D7FA9-3308-4A4C-90D0-CECB2603C15A}" type="pres">
      <dgm:prSet presAssocID="{E9E3FE72-63EF-4329-BE47-F585D5D064DD}" presName="accentRepeatNode" presStyleLbl="solidFgAcc1" presStyleIdx="2" presStyleCnt="4"/>
      <dgm:spPr/>
    </dgm:pt>
    <dgm:pt modelId="{E9507329-F614-4401-A578-AAC929757B91}" type="pres">
      <dgm:prSet presAssocID="{543ECAF2-F510-46F9-AFAE-9A4F23A97B86}" presName="text_4" presStyleLbl="node1" presStyleIdx="3" presStyleCnt="4">
        <dgm:presLayoutVars>
          <dgm:bulletEnabled val="1"/>
        </dgm:presLayoutVars>
      </dgm:prSet>
      <dgm:spPr/>
    </dgm:pt>
    <dgm:pt modelId="{9FB262B2-F5C4-41E1-9B6E-E72C355056A7}" type="pres">
      <dgm:prSet presAssocID="{543ECAF2-F510-46F9-AFAE-9A4F23A97B86}" presName="accent_4" presStyleCnt="0"/>
      <dgm:spPr/>
    </dgm:pt>
    <dgm:pt modelId="{36E93109-91D8-4FC5-B055-C3C969CD1C6C}" type="pres">
      <dgm:prSet presAssocID="{543ECAF2-F510-46F9-AFAE-9A4F23A97B86}" presName="accentRepeatNode" presStyleLbl="solidFgAcc1" presStyleIdx="3" presStyleCnt="4"/>
      <dgm:spPr/>
    </dgm:pt>
  </dgm:ptLst>
  <dgm:cxnLst>
    <dgm:cxn modelId="{5934EF06-E625-4545-BC0D-13478421F4B1}" type="presOf" srcId="{0CA9DA62-844D-41DE-9CB3-AC9EE4D6D258}" destId="{E0B17B93-2A9F-48BE-B674-2CA9E7963637}" srcOrd="0" destOrd="0" presId="urn:microsoft.com/office/officeart/2008/layout/VerticalCurvedList"/>
    <dgm:cxn modelId="{705E4E11-90A0-42ED-86EF-0A7A86CF9CF1}" type="presOf" srcId="{543ECAF2-F510-46F9-AFAE-9A4F23A97B86}" destId="{E9507329-F614-4401-A578-AAC929757B91}" srcOrd="0" destOrd="0" presId="urn:microsoft.com/office/officeart/2008/layout/VerticalCurvedList"/>
    <dgm:cxn modelId="{EC37651B-E363-4319-B1FD-DF84216B1C05}" srcId="{B6728AD0-2BF1-4144-BBB7-2C96D2702F67}" destId="{0CA9DA62-844D-41DE-9CB3-AC9EE4D6D258}" srcOrd="0" destOrd="0" parTransId="{9CA8FFD9-4B9E-42CE-8750-A65D22D40EFE}" sibTransId="{0C872FC7-A1CF-4659-BA69-ACE7811B48F5}"/>
    <dgm:cxn modelId="{076DCE20-140F-453A-8FE9-0EF2A126C120}" type="presOf" srcId="{5F4C306F-3D1E-40D1-BC6B-E26A4F54EB53}" destId="{DCD15603-043C-4CCC-AC6F-4DABF3244DFA}" srcOrd="0" destOrd="0" presId="urn:microsoft.com/office/officeart/2008/layout/VerticalCurvedList"/>
    <dgm:cxn modelId="{E2C80321-C83F-4F2F-BBDF-7F60ACA49BAE}" srcId="{0CA9DA62-844D-41DE-9CB3-AC9EE4D6D258}" destId="{455AB19E-6F01-4D76-86C0-F99D94ADD5B2}" srcOrd="0" destOrd="0" parTransId="{A3F4B15A-AD82-48D1-BE04-1A83D5B4838E}" sibTransId="{04E75199-8B0E-42B6-A4E7-11A8E2FEC3BC}"/>
    <dgm:cxn modelId="{DF4A8932-A781-4B6C-BA92-57124508FC86}" srcId="{0CA9DA62-844D-41DE-9CB3-AC9EE4D6D258}" destId="{145691B4-769F-4385-81D2-6231658C4125}" srcOrd="1" destOrd="0" parTransId="{819E39C3-8876-45FE-A760-DCF926ED6BD9}" sibTransId="{1AC3417A-7F48-4EF2-8828-40EEF6A03628}"/>
    <dgm:cxn modelId="{E98AF234-24C3-4138-A61B-B859D450089E}" type="presOf" srcId="{455AB19E-6F01-4D76-86C0-F99D94ADD5B2}" destId="{E0B17B93-2A9F-48BE-B674-2CA9E7963637}" srcOrd="0" destOrd="1" presId="urn:microsoft.com/office/officeart/2008/layout/VerticalCurvedList"/>
    <dgm:cxn modelId="{501CF146-F080-43C4-95B8-489E60BE4B3B}" type="presOf" srcId="{B6728AD0-2BF1-4144-BBB7-2C96D2702F67}" destId="{B67B24A0-551B-47C3-97EB-F25B7923D58A}" srcOrd="0" destOrd="0" presId="urn:microsoft.com/office/officeart/2008/layout/VerticalCurvedList"/>
    <dgm:cxn modelId="{0943AF67-6F9F-43CE-829A-7785ADB1BB73}" srcId="{B6728AD0-2BF1-4144-BBB7-2C96D2702F67}" destId="{5F4C306F-3D1E-40D1-BC6B-E26A4F54EB53}" srcOrd="1" destOrd="0" parTransId="{026F4D43-CE5B-45F4-81C5-F8F2E0E14C16}" sibTransId="{3A9B024F-5DE5-4BBA-A734-A80CCDF32376}"/>
    <dgm:cxn modelId="{24BA056E-97A6-4507-AD94-7911B2FC0EBA}" type="presOf" srcId="{A0C5FAD6-2F9E-4FBF-B837-9EE2338499EE}" destId="{E9507329-F614-4401-A578-AAC929757B91}" srcOrd="0" destOrd="1" presId="urn:microsoft.com/office/officeart/2008/layout/VerticalCurvedList"/>
    <dgm:cxn modelId="{AD170C6F-9381-4AA6-A2AD-F99EDA7FB8F2}" type="presOf" srcId="{8188D861-1B7D-4833-97E6-E9E0F99994F5}" destId="{E3B2B0A4-2EEB-4DB5-8A30-9CED5540F41D}" srcOrd="0" destOrd="1" presId="urn:microsoft.com/office/officeart/2008/layout/VerticalCurvedList"/>
    <dgm:cxn modelId="{6683F371-6154-49DA-BCF0-A853F858A62D}" type="presOf" srcId="{04E75199-8B0E-42B6-A4E7-11A8E2FEC3BC}" destId="{B6B5F814-021E-4646-BF3E-6275DBB1A00D}" srcOrd="0" destOrd="0" presId="urn:microsoft.com/office/officeart/2008/layout/VerticalCurvedList"/>
    <dgm:cxn modelId="{81CD3F84-A0A1-459B-975F-5306C514942F}" srcId="{B6728AD0-2BF1-4144-BBB7-2C96D2702F67}" destId="{E9E3FE72-63EF-4329-BE47-F585D5D064DD}" srcOrd="2" destOrd="0" parTransId="{87524E1F-C3EF-494C-93E5-7D1A019532B5}" sibTransId="{A8C97C54-AE24-463A-A46B-AD9803B53B75}"/>
    <dgm:cxn modelId="{C00E3F85-0FD8-4B45-B0D1-2CA35094D880}" srcId="{E9E3FE72-63EF-4329-BE47-F585D5D064DD}" destId="{8188D861-1B7D-4833-97E6-E9E0F99994F5}" srcOrd="0" destOrd="0" parTransId="{E1833711-C24C-4347-9368-75C0B20BD52B}" sibTransId="{CB552BBE-565F-43BB-9E5F-B952B62C0481}"/>
    <dgm:cxn modelId="{B8CB2689-7B35-43EB-AFFC-64A764630521}" type="presOf" srcId="{145691B4-769F-4385-81D2-6231658C4125}" destId="{E0B17B93-2A9F-48BE-B674-2CA9E7963637}" srcOrd="0" destOrd="2" presId="urn:microsoft.com/office/officeart/2008/layout/VerticalCurvedList"/>
    <dgm:cxn modelId="{362160B0-0C74-4724-9A8A-2D467FC0D0A9}" type="presOf" srcId="{E9E3FE72-63EF-4329-BE47-F585D5D064DD}" destId="{E3B2B0A4-2EEB-4DB5-8A30-9CED5540F41D}" srcOrd="0" destOrd="0" presId="urn:microsoft.com/office/officeart/2008/layout/VerticalCurvedList"/>
    <dgm:cxn modelId="{38A3E7BB-DEB0-4371-8538-35B1186C6527}" type="presOf" srcId="{8744CE0B-3807-49C6-8302-BD8BB2C88146}" destId="{DCD15603-043C-4CCC-AC6F-4DABF3244DFA}" srcOrd="0" destOrd="1" presId="urn:microsoft.com/office/officeart/2008/layout/VerticalCurvedList"/>
    <dgm:cxn modelId="{094274C7-DF2D-46DA-8B4A-5E83E59314A7}" srcId="{B6728AD0-2BF1-4144-BBB7-2C96D2702F67}" destId="{543ECAF2-F510-46F9-AFAE-9A4F23A97B86}" srcOrd="3" destOrd="0" parTransId="{30088AB4-8267-4005-8A87-0F43ED348933}" sibTransId="{4C65C727-D797-4227-99CA-B3E500170EA9}"/>
    <dgm:cxn modelId="{59FCB1E1-92A9-4FC0-910F-D1DCEF671115}" srcId="{543ECAF2-F510-46F9-AFAE-9A4F23A97B86}" destId="{A0C5FAD6-2F9E-4FBF-B837-9EE2338499EE}" srcOrd="0" destOrd="0" parTransId="{DEFC73C4-7C0C-4C3B-AD9B-983C902B81A4}" sibTransId="{8C37B2CE-24F2-4866-BC44-2EBF2ECD8D51}"/>
    <dgm:cxn modelId="{2D7080E3-6CE3-47EA-8714-E126DD57415D}" srcId="{5F4C306F-3D1E-40D1-BC6B-E26A4F54EB53}" destId="{8744CE0B-3807-49C6-8302-BD8BB2C88146}" srcOrd="0" destOrd="0" parTransId="{908919D0-B230-4EA5-8673-1E530AF45007}" sibTransId="{83A1ADBD-BD71-4D42-A8A7-246A7B7F266D}"/>
    <dgm:cxn modelId="{D0172EEA-682D-4DF0-85C6-16DD4F23D160}" type="presParOf" srcId="{B67B24A0-551B-47C3-97EB-F25B7923D58A}" destId="{B36DBDF0-993B-41B0-9361-E1AF1743E903}" srcOrd="0" destOrd="0" presId="urn:microsoft.com/office/officeart/2008/layout/VerticalCurvedList"/>
    <dgm:cxn modelId="{B70DF421-6A73-4EB3-8A3A-F404D15A8C35}" type="presParOf" srcId="{B36DBDF0-993B-41B0-9361-E1AF1743E903}" destId="{5666B429-167A-446B-AE50-9B1C428C2309}" srcOrd="0" destOrd="0" presId="urn:microsoft.com/office/officeart/2008/layout/VerticalCurvedList"/>
    <dgm:cxn modelId="{29A929DF-3948-4B53-8C96-8D5C142AF882}" type="presParOf" srcId="{5666B429-167A-446B-AE50-9B1C428C2309}" destId="{588AE8CC-9134-4CA1-BF59-9EE46F4D95CC}" srcOrd="0" destOrd="0" presId="urn:microsoft.com/office/officeart/2008/layout/VerticalCurvedList"/>
    <dgm:cxn modelId="{BED4DAC9-2A85-4086-954E-C4B8C39FCDE2}" type="presParOf" srcId="{5666B429-167A-446B-AE50-9B1C428C2309}" destId="{B6B5F814-021E-4646-BF3E-6275DBB1A00D}" srcOrd="1" destOrd="0" presId="urn:microsoft.com/office/officeart/2008/layout/VerticalCurvedList"/>
    <dgm:cxn modelId="{5EA576C6-EE63-4585-8E61-C6CD8A846954}" type="presParOf" srcId="{5666B429-167A-446B-AE50-9B1C428C2309}" destId="{9DD17A17-8CD5-49A8-B150-E73B65EC60B3}" srcOrd="2" destOrd="0" presId="urn:microsoft.com/office/officeart/2008/layout/VerticalCurvedList"/>
    <dgm:cxn modelId="{5DB1E1BA-2BFF-45C4-BEE1-FA3861EE4B2A}" type="presParOf" srcId="{5666B429-167A-446B-AE50-9B1C428C2309}" destId="{32E42515-4F6D-41DE-94C2-256B9508D623}" srcOrd="3" destOrd="0" presId="urn:microsoft.com/office/officeart/2008/layout/VerticalCurvedList"/>
    <dgm:cxn modelId="{7DDCD425-1AAA-4964-B5B8-D5E15B95A232}" type="presParOf" srcId="{B36DBDF0-993B-41B0-9361-E1AF1743E903}" destId="{E0B17B93-2A9F-48BE-B674-2CA9E7963637}" srcOrd="1" destOrd="0" presId="urn:microsoft.com/office/officeart/2008/layout/VerticalCurvedList"/>
    <dgm:cxn modelId="{E7691CCA-7B0E-495E-A6EF-8678ECA6E03A}" type="presParOf" srcId="{B36DBDF0-993B-41B0-9361-E1AF1743E903}" destId="{53B4DB15-F8D4-4FEC-91A6-AC0C716A4E22}" srcOrd="2" destOrd="0" presId="urn:microsoft.com/office/officeart/2008/layout/VerticalCurvedList"/>
    <dgm:cxn modelId="{09708F14-23AC-4CF7-AE8B-87C80324018A}" type="presParOf" srcId="{53B4DB15-F8D4-4FEC-91A6-AC0C716A4E22}" destId="{EF4C1753-A617-4A22-8973-6AB426CA09DB}" srcOrd="0" destOrd="0" presId="urn:microsoft.com/office/officeart/2008/layout/VerticalCurvedList"/>
    <dgm:cxn modelId="{D143E5B4-6A18-45DF-8167-02ED33FD083F}" type="presParOf" srcId="{B36DBDF0-993B-41B0-9361-E1AF1743E903}" destId="{DCD15603-043C-4CCC-AC6F-4DABF3244DFA}" srcOrd="3" destOrd="0" presId="urn:microsoft.com/office/officeart/2008/layout/VerticalCurvedList"/>
    <dgm:cxn modelId="{0DC93EAB-EA42-4FA5-B7B1-4DF93A079988}" type="presParOf" srcId="{B36DBDF0-993B-41B0-9361-E1AF1743E903}" destId="{9E1B3E6F-5B8D-4E97-8424-AE836F4582ED}" srcOrd="4" destOrd="0" presId="urn:microsoft.com/office/officeart/2008/layout/VerticalCurvedList"/>
    <dgm:cxn modelId="{D073F250-EAC5-4F86-8F75-B27D3616D6C8}" type="presParOf" srcId="{9E1B3E6F-5B8D-4E97-8424-AE836F4582ED}" destId="{FB4CF631-FE7B-4892-8DE9-8C8C6927E716}" srcOrd="0" destOrd="0" presId="urn:microsoft.com/office/officeart/2008/layout/VerticalCurvedList"/>
    <dgm:cxn modelId="{A3D3D6DA-F1E2-4AD9-9485-2538B4042D0F}" type="presParOf" srcId="{B36DBDF0-993B-41B0-9361-E1AF1743E903}" destId="{E3B2B0A4-2EEB-4DB5-8A30-9CED5540F41D}" srcOrd="5" destOrd="0" presId="urn:microsoft.com/office/officeart/2008/layout/VerticalCurvedList"/>
    <dgm:cxn modelId="{DA99FD53-9CAA-48A8-8BB2-B361CEC4352D}" type="presParOf" srcId="{B36DBDF0-993B-41B0-9361-E1AF1743E903}" destId="{1FEEC551-22D0-4C0C-B1F1-26EF365AB440}" srcOrd="6" destOrd="0" presId="urn:microsoft.com/office/officeart/2008/layout/VerticalCurvedList"/>
    <dgm:cxn modelId="{F4EF4EA6-F620-433F-9F96-3B69996B3251}" type="presParOf" srcId="{1FEEC551-22D0-4C0C-B1F1-26EF365AB440}" destId="{B01D7FA9-3308-4A4C-90D0-CECB2603C15A}" srcOrd="0" destOrd="0" presId="urn:microsoft.com/office/officeart/2008/layout/VerticalCurvedList"/>
    <dgm:cxn modelId="{71B859EC-FEA6-461C-AE82-74AF574627F4}" type="presParOf" srcId="{B36DBDF0-993B-41B0-9361-E1AF1743E903}" destId="{E9507329-F614-4401-A578-AAC929757B91}" srcOrd="7" destOrd="0" presId="urn:microsoft.com/office/officeart/2008/layout/VerticalCurvedList"/>
    <dgm:cxn modelId="{1A8B1C10-B8DA-4F1A-95C2-42D47E2A0D89}" type="presParOf" srcId="{B36DBDF0-993B-41B0-9361-E1AF1743E903}" destId="{9FB262B2-F5C4-41E1-9B6E-E72C355056A7}" srcOrd="8" destOrd="0" presId="urn:microsoft.com/office/officeart/2008/layout/VerticalCurvedList"/>
    <dgm:cxn modelId="{75BA0B5A-0CBC-434E-BAB2-7A681D622A17}" type="presParOf" srcId="{9FB262B2-F5C4-41E1-9B6E-E72C355056A7}" destId="{36E93109-91D8-4FC5-B055-C3C969CD1C6C}"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7E33FD-6710-4283-852C-74CAC9D7646B}"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AA263544-DA9E-4D5B-8156-E6985B20CEE0}">
      <dgm:prSet custT="1"/>
      <dgm:spPr/>
      <dgm:t>
        <a:bodyPr/>
        <a:lstStyle/>
        <a:p>
          <a:r>
            <a:rPr lang="en-US" sz="1800" b="1" dirty="0">
              <a:latin typeface="Times New Roman" panose="02020603050405020304" pitchFamily="18" charset="0"/>
              <a:cs typeface="Times New Roman" panose="02020603050405020304" pitchFamily="18" charset="0"/>
            </a:rPr>
            <a:t>Frequency Distribution</a:t>
          </a:r>
          <a:r>
            <a:rPr lang="en-US" sz="1800" dirty="0">
              <a:latin typeface="Times New Roman" panose="02020603050405020304" pitchFamily="18" charset="0"/>
              <a:cs typeface="Times New Roman" panose="02020603050405020304" pitchFamily="18" charset="0"/>
            </a:rPr>
            <a:t>:</a:t>
          </a:r>
        </a:p>
      </dgm:t>
    </dgm:pt>
    <dgm:pt modelId="{47228B1D-724F-45C0-A01E-824A171F7830}" type="sibTrans" cxnId="{3EAA3D9D-E06A-48BA-9813-ACAA64DC4B49}">
      <dgm:prSet/>
      <dgm:spPr/>
      <dgm:t>
        <a:bodyPr/>
        <a:lstStyle/>
        <a:p>
          <a:endParaRPr lang="en-US"/>
        </a:p>
      </dgm:t>
    </dgm:pt>
    <dgm:pt modelId="{CC9F4963-8C3D-4840-9B62-1EAD6D3403BB}" type="parTrans" cxnId="{3EAA3D9D-E06A-48BA-9813-ACAA64DC4B49}">
      <dgm:prSet/>
      <dgm:spPr/>
      <dgm:t>
        <a:bodyPr/>
        <a:lstStyle/>
        <a:p>
          <a:endParaRPr lang="en-US"/>
        </a:p>
      </dgm:t>
    </dgm:pt>
    <dgm:pt modelId="{F5395FE2-2F90-49D7-8DF4-D8692BCAA306}">
      <dgm:prSet custT="1"/>
      <dgm:spPr/>
      <dgm: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Analyzes the frequency of words or tokens in a given text.</a:t>
          </a:r>
        </a:p>
      </dgm:t>
    </dgm:pt>
    <dgm:pt modelId="{5B4D63BA-3C12-4668-B8D8-07194CAB4F13}" type="parTrans" cxnId="{F4C6E214-540E-4D5A-AE90-4D20D4C1880F}">
      <dgm:prSet/>
      <dgm:spPr/>
      <dgm:t>
        <a:bodyPr/>
        <a:lstStyle/>
        <a:p>
          <a:endParaRPr lang="en-US"/>
        </a:p>
      </dgm:t>
    </dgm:pt>
    <dgm:pt modelId="{1EF2F98B-5178-4A72-B202-DF1BD20AAD19}" type="sibTrans" cxnId="{F4C6E214-540E-4D5A-AE90-4D20D4C1880F}">
      <dgm:prSet/>
      <dgm:spPr/>
      <dgm:t>
        <a:bodyPr/>
        <a:lstStyle/>
        <a:p>
          <a:endParaRPr lang="en-US"/>
        </a:p>
      </dgm:t>
    </dgm:pt>
    <dgm:pt modelId="{91979888-CE5A-4DA2-BCFE-654461FFC64D}">
      <dgm:prSet custT="1"/>
      <dgm:spPr/>
      <dgm:t>
        <a:bodyPr/>
        <a:lstStyle/>
        <a:p>
          <a:r>
            <a:rPr lang="en-US" sz="1800" b="1" dirty="0">
              <a:latin typeface="Times New Roman" panose="02020603050405020304" pitchFamily="18" charset="0"/>
              <a:cs typeface="Times New Roman" panose="02020603050405020304" pitchFamily="18" charset="0"/>
            </a:rPr>
            <a:t>Text Classification</a:t>
          </a:r>
          <a:r>
            <a:rPr lang="en-US" sz="1800" dirty="0">
              <a:latin typeface="Times New Roman" panose="02020603050405020304" pitchFamily="18" charset="0"/>
              <a:cs typeface="Times New Roman" panose="02020603050405020304" pitchFamily="18" charset="0"/>
            </a:rPr>
            <a:t>:</a:t>
          </a:r>
        </a:p>
      </dgm:t>
    </dgm:pt>
    <dgm:pt modelId="{9E51F5C5-8CDF-44C1-9C03-CE75A21355EB}" type="parTrans" cxnId="{EB3D2523-E1E4-41AB-AB26-DBAC5594DE79}">
      <dgm:prSet/>
      <dgm:spPr/>
      <dgm:t>
        <a:bodyPr/>
        <a:lstStyle/>
        <a:p>
          <a:endParaRPr lang="en-US"/>
        </a:p>
      </dgm:t>
    </dgm:pt>
    <dgm:pt modelId="{F343E58F-AB94-44A2-BA2E-30973A4DA0C3}" type="sibTrans" cxnId="{EB3D2523-E1E4-41AB-AB26-DBAC5594DE79}">
      <dgm:prSet/>
      <dgm:spPr/>
      <dgm:t>
        <a:bodyPr/>
        <a:lstStyle/>
        <a:p>
          <a:endParaRPr lang="en-US"/>
        </a:p>
      </dgm:t>
    </dgm:pt>
    <dgm:pt modelId="{56CB40F9-DCC4-4457-93B3-7C83D8BA9C8A}">
      <dgm:prSet custT="1"/>
      <dgm:spPr/>
      <dgm: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Categorizes text into predefined categories (e.g., spam detection, sentiment analysis).</a:t>
          </a:r>
        </a:p>
      </dgm:t>
    </dgm:pt>
    <dgm:pt modelId="{918DFF82-FE68-4D03-99E1-5B488DD7DCD6}" type="parTrans" cxnId="{B94D2EE9-AD2B-4558-B1FA-28AA0EBCFE50}">
      <dgm:prSet/>
      <dgm:spPr/>
      <dgm:t>
        <a:bodyPr/>
        <a:lstStyle/>
        <a:p>
          <a:endParaRPr lang="en-US"/>
        </a:p>
      </dgm:t>
    </dgm:pt>
    <dgm:pt modelId="{2BC1D57E-81E7-4CF7-9B32-193260F7BEFC}" type="sibTrans" cxnId="{B94D2EE9-AD2B-4558-B1FA-28AA0EBCFE50}">
      <dgm:prSet/>
      <dgm:spPr/>
      <dgm:t>
        <a:bodyPr/>
        <a:lstStyle/>
        <a:p>
          <a:endParaRPr lang="en-US"/>
        </a:p>
      </dgm:t>
    </dgm:pt>
    <dgm:pt modelId="{F112BB2B-3E83-4408-9B91-69D00E9A7A4B}">
      <dgm:prSet custT="1"/>
      <dgm:spPr/>
      <dgm:t>
        <a:bodyPr/>
        <a:lstStyle/>
        <a:p>
          <a:r>
            <a:rPr lang="en-US" sz="1800" b="1" dirty="0">
              <a:latin typeface="Times New Roman" panose="02020603050405020304" pitchFamily="18" charset="0"/>
              <a:cs typeface="Times New Roman" panose="02020603050405020304" pitchFamily="18" charset="0"/>
            </a:rPr>
            <a:t>Chunking</a:t>
          </a:r>
          <a:r>
            <a:rPr lang="en-US" sz="1800" dirty="0">
              <a:latin typeface="Times New Roman" panose="02020603050405020304" pitchFamily="18" charset="0"/>
              <a:cs typeface="Times New Roman" panose="02020603050405020304" pitchFamily="18" charset="0"/>
            </a:rPr>
            <a:t>:</a:t>
          </a:r>
        </a:p>
      </dgm:t>
    </dgm:pt>
    <dgm:pt modelId="{AB9AA67A-273F-490D-B90D-4A96CB52CDD2}" type="parTrans" cxnId="{ACB51ED5-3AFB-434D-BF79-FB437D1615F3}">
      <dgm:prSet/>
      <dgm:spPr/>
      <dgm:t>
        <a:bodyPr/>
        <a:lstStyle/>
        <a:p>
          <a:endParaRPr lang="en-US"/>
        </a:p>
      </dgm:t>
    </dgm:pt>
    <dgm:pt modelId="{F4251C69-0BF9-42B9-9321-7BF9A474AA4A}" type="sibTrans" cxnId="{ACB51ED5-3AFB-434D-BF79-FB437D1615F3}">
      <dgm:prSet/>
      <dgm:spPr/>
      <dgm:t>
        <a:bodyPr/>
        <a:lstStyle/>
        <a:p>
          <a:endParaRPr lang="en-US"/>
        </a:p>
      </dgm:t>
    </dgm:pt>
    <dgm:pt modelId="{A8E7113E-A453-4A30-9AFB-892A379DA2F0}">
      <dgm:prSet custT="1"/>
      <dgm:spPr/>
      <dgm: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Groups words into meaningful chunks (e.g., noun phrases, verb phrases).</a:t>
          </a:r>
        </a:p>
      </dgm:t>
    </dgm:pt>
    <dgm:pt modelId="{5DAEAC95-71FF-47DD-A49B-3245EE5FAC22}" type="parTrans" cxnId="{E8588C51-D2E9-4B10-BFC9-92D76B5C18AC}">
      <dgm:prSet/>
      <dgm:spPr/>
      <dgm:t>
        <a:bodyPr/>
        <a:lstStyle/>
        <a:p>
          <a:endParaRPr lang="en-US"/>
        </a:p>
      </dgm:t>
    </dgm:pt>
    <dgm:pt modelId="{A842AA73-253D-4BFE-B1C9-2DC71491B18D}" type="sibTrans" cxnId="{E8588C51-D2E9-4B10-BFC9-92D76B5C18AC}">
      <dgm:prSet/>
      <dgm:spPr/>
      <dgm:t>
        <a:bodyPr/>
        <a:lstStyle/>
        <a:p>
          <a:endParaRPr lang="en-US"/>
        </a:p>
      </dgm:t>
    </dgm:pt>
    <dgm:pt modelId="{56BC7F2C-B92F-4C15-98A1-827494CDFEFE}">
      <dgm:prSet custT="1"/>
      <dgm:spPr/>
      <dgm:t>
        <a:bodyPr/>
        <a:lstStyle/>
        <a:p>
          <a:r>
            <a:rPr lang="en-US" sz="1800" b="1" dirty="0">
              <a:latin typeface="Times New Roman" panose="02020603050405020304" pitchFamily="18" charset="0"/>
              <a:cs typeface="Times New Roman" panose="02020603050405020304" pitchFamily="18" charset="0"/>
            </a:rPr>
            <a:t>Collocations</a:t>
          </a:r>
          <a:r>
            <a:rPr lang="en-US" sz="1800" dirty="0">
              <a:latin typeface="Times New Roman" panose="02020603050405020304" pitchFamily="18" charset="0"/>
              <a:cs typeface="Times New Roman" panose="02020603050405020304" pitchFamily="18" charset="0"/>
            </a:rPr>
            <a:t>:</a:t>
          </a:r>
        </a:p>
      </dgm:t>
    </dgm:pt>
    <dgm:pt modelId="{E7971EC2-C082-4597-B8A8-36B0E138FF33}" type="parTrans" cxnId="{EF3F61E2-E248-4CCE-84BA-1D5B98CCBC4C}">
      <dgm:prSet/>
      <dgm:spPr/>
      <dgm:t>
        <a:bodyPr/>
        <a:lstStyle/>
        <a:p>
          <a:endParaRPr lang="en-US"/>
        </a:p>
      </dgm:t>
    </dgm:pt>
    <dgm:pt modelId="{769A4EFC-27E5-4E73-B9A2-09D231B51109}" type="sibTrans" cxnId="{EF3F61E2-E248-4CCE-84BA-1D5B98CCBC4C}">
      <dgm:prSet/>
      <dgm:spPr/>
      <dgm:t>
        <a:bodyPr/>
        <a:lstStyle/>
        <a:p>
          <a:endParaRPr lang="en-US"/>
        </a:p>
      </dgm:t>
    </dgm:pt>
    <dgm:pt modelId="{6380DB8E-E23F-4566-AD70-D80F9834FA48}">
      <dgm:prSet custT="1"/>
      <dgm:spPr/>
      <dgm: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Finds common word pairs or phrases that appear together often.</a:t>
          </a:r>
        </a:p>
      </dgm:t>
    </dgm:pt>
    <dgm:pt modelId="{C46FE981-E928-4872-90A9-A68D6D75D923}" type="parTrans" cxnId="{70E49BD7-9B6A-44B3-9059-74FC22EE570A}">
      <dgm:prSet/>
      <dgm:spPr/>
      <dgm:t>
        <a:bodyPr/>
        <a:lstStyle/>
        <a:p>
          <a:endParaRPr lang="en-US"/>
        </a:p>
      </dgm:t>
    </dgm:pt>
    <dgm:pt modelId="{C1E20424-DF8D-4211-907D-353FC6D8F401}" type="sibTrans" cxnId="{70E49BD7-9B6A-44B3-9059-74FC22EE570A}">
      <dgm:prSet/>
      <dgm:spPr/>
      <dgm:t>
        <a:bodyPr/>
        <a:lstStyle/>
        <a:p>
          <a:endParaRPr lang="en-US"/>
        </a:p>
      </dgm:t>
    </dgm:pt>
    <dgm:pt modelId="{9CFBE37A-FABB-4292-8D69-D78F939458CA}">
      <dgm:prSet custT="1"/>
      <dgm:spPr/>
      <dgm:t>
        <a:bodyPr/>
        <a:lstStyle/>
        <a:p>
          <a:r>
            <a:rPr lang="en-US" sz="1800" b="1" dirty="0">
              <a:latin typeface="Times New Roman" panose="02020603050405020304" pitchFamily="18" charset="0"/>
              <a:cs typeface="Times New Roman" panose="02020603050405020304" pitchFamily="18" charset="0"/>
            </a:rPr>
            <a:t>Corpus</a:t>
          </a:r>
          <a:r>
            <a:rPr lang="en-US" sz="1800" dirty="0">
              <a:latin typeface="Times New Roman" panose="02020603050405020304" pitchFamily="18" charset="0"/>
              <a:cs typeface="Times New Roman" panose="02020603050405020304" pitchFamily="18" charset="0"/>
            </a:rPr>
            <a:t>:</a:t>
          </a:r>
        </a:p>
      </dgm:t>
    </dgm:pt>
    <dgm:pt modelId="{C86B8EF5-DB00-473C-B138-AD4AABB06A27}" type="parTrans" cxnId="{85CABDEB-BE22-417C-954A-556AD8E2D3BF}">
      <dgm:prSet/>
      <dgm:spPr/>
      <dgm:t>
        <a:bodyPr/>
        <a:lstStyle/>
        <a:p>
          <a:endParaRPr lang="en-US"/>
        </a:p>
      </dgm:t>
    </dgm:pt>
    <dgm:pt modelId="{09DBD689-9B2C-4A9F-8189-9AB60488DD7B}" type="sibTrans" cxnId="{85CABDEB-BE22-417C-954A-556AD8E2D3BF}">
      <dgm:prSet/>
      <dgm:spPr/>
      <dgm:t>
        <a:bodyPr/>
        <a:lstStyle/>
        <a:p>
          <a:endParaRPr lang="en-US"/>
        </a:p>
      </dgm:t>
    </dgm:pt>
    <dgm:pt modelId="{F1C8313F-E52F-4B00-9D2D-BE160F503D38}">
      <dgm:prSet custT="1"/>
      <dgm:spPr/>
      <dgm: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NLTK provides access to several pre-built corpora (large text datasets) for tasks like training models or analyzing language.</a:t>
          </a:r>
        </a:p>
      </dgm:t>
    </dgm:pt>
    <dgm:pt modelId="{EF8F9549-B8C7-4229-BDE3-117557961F95}" type="parTrans" cxnId="{25744DCD-C681-4F98-A13B-80912CD490AA}">
      <dgm:prSet/>
      <dgm:spPr/>
      <dgm:t>
        <a:bodyPr/>
        <a:lstStyle/>
        <a:p>
          <a:endParaRPr lang="en-US"/>
        </a:p>
      </dgm:t>
    </dgm:pt>
    <dgm:pt modelId="{DC6D936E-CDE6-4613-84B1-1F8D9196DD66}" type="sibTrans" cxnId="{25744DCD-C681-4F98-A13B-80912CD490AA}">
      <dgm:prSet/>
      <dgm:spPr/>
      <dgm:t>
        <a:bodyPr/>
        <a:lstStyle/>
        <a:p>
          <a:endParaRPr lang="en-US"/>
        </a:p>
      </dgm:t>
    </dgm:pt>
    <dgm:pt modelId="{391B72F4-A466-4557-91C7-2592D5DE4119}" type="pres">
      <dgm:prSet presAssocID="{4F7E33FD-6710-4283-852C-74CAC9D7646B}" presName="Name0" presStyleCnt="0">
        <dgm:presLayoutVars>
          <dgm:chMax val="7"/>
          <dgm:chPref val="7"/>
          <dgm:dir/>
        </dgm:presLayoutVars>
      </dgm:prSet>
      <dgm:spPr/>
    </dgm:pt>
    <dgm:pt modelId="{4DEE8189-73A5-4876-B32D-838C2162810C}" type="pres">
      <dgm:prSet presAssocID="{4F7E33FD-6710-4283-852C-74CAC9D7646B}" presName="Name1" presStyleCnt="0"/>
      <dgm:spPr/>
    </dgm:pt>
    <dgm:pt modelId="{27845B61-4EB3-4D9D-AEFC-00BDC753CBD0}" type="pres">
      <dgm:prSet presAssocID="{4F7E33FD-6710-4283-852C-74CAC9D7646B}" presName="cycle" presStyleCnt="0"/>
      <dgm:spPr/>
    </dgm:pt>
    <dgm:pt modelId="{B109F3AA-1A38-450B-AE85-CE32868C358B}" type="pres">
      <dgm:prSet presAssocID="{4F7E33FD-6710-4283-852C-74CAC9D7646B}" presName="srcNode" presStyleLbl="node1" presStyleIdx="0" presStyleCnt="5"/>
      <dgm:spPr/>
    </dgm:pt>
    <dgm:pt modelId="{8643CAFA-3CDE-4ACB-96C9-D698D2834DA8}" type="pres">
      <dgm:prSet presAssocID="{4F7E33FD-6710-4283-852C-74CAC9D7646B}" presName="conn" presStyleLbl="parChTrans1D2" presStyleIdx="0" presStyleCnt="1"/>
      <dgm:spPr/>
    </dgm:pt>
    <dgm:pt modelId="{ED3ECA97-451F-4CF0-BA73-8918DFF092EE}" type="pres">
      <dgm:prSet presAssocID="{4F7E33FD-6710-4283-852C-74CAC9D7646B}" presName="extraNode" presStyleLbl="node1" presStyleIdx="0" presStyleCnt="5"/>
      <dgm:spPr/>
    </dgm:pt>
    <dgm:pt modelId="{33C5083B-9C9B-40F2-83B9-019CFA798150}" type="pres">
      <dgm:prSet presAssocID="{4F7E33FD-6710-4283-852C-74CAC9D7646B}" presName="dstNode" presStyleLbl="node1" presStyleIdx="0" presStyleCnt="5"/>
      <dgm:spPr/>
    </dgm:pt>
    <dgm:pt modelId="{CAF2232E-4C49-452D-9CCC-ECADB21688C0}" type="pres">
      <dgm:prSet presAssocID="{AA263544-DA9E-4D5B-8156-E6985B20CEE0}" presName="text_1" presStyleLbl="node1" presStyleIdx="0" presStyleCnt="5">
        <dgm:presLayoutVars>
          <dgm:bulletEnabled val="1"/>
        </dgm:presLayoutVars>
      </dgm:prSet>
      <dgm:spPr/>
    </dgm:pt>
    <dgm:pt modelId="{8B76BEFE-2DDD-4C59-BEC3-A13AEE46BAB6}" type="pres">
      <dgm:prSet presAssocID="{AA263544-DA9E-4D5B-8156-E6985B20CEE0}" presName="accent_1" presStyleCnt="0"/>
      <dgm:spPr/>
    </dgm:pt>
    <dgm:pt modelId="{D1B2B05B-963F-4007-811F-74FE6DFC2E79}" type="pres">
      <dgm:prSet presAssocID="{AA263544-DA9E-4D5B-8156-E6985B20CEE0}" presName="accentRepeatNode" presStyleLbl="solidFgAcc1" presStyleIdx="0" presStyleCnt="5"/>
      <dgm:spPr/>
    </dgm:pt>
    <dgm:pt modelId="{CD330669-4AFD-4BFA-8623-76E5697243D3}" type="pres">
      <dgm:prSet presAssocID="{91979888-CE5A-4DA2-BCFE-654461FFC64D}" presName="text_2" presStyleLbl="node1" presStyleIdx="1" presStyleCnt="5">
        <dgm:presLayoutVars>
          <dgm:bulletEnabled val="1"/>
        </dgm:presLayoutVars>
      </dgm:prSet>
      <dgm:spPr/>
    </dgm:pt>
    <dgm:pt modelId="{C30E8A97-B254-4F52-83EE-A8E538BFA673}" type="pres">
      <dgm:prSet presAssocID="{91979888-CE5A-4DA2-BCFE-654461FFC64D}" presName="accent_2" presStyleCnt="0"/>
      <dgm:spPr/>
    </dgm:pt>
    <dgm:pt modelId="{A1484FA9-3B03-4EDA-87A6-C590EC0F3BFD}" type="pres">
      <dgm:prSet presAssocID="{91979888-CE5A-4DA2-BCFE-654461FFC64D}" presName="accentRepeatNode" presStyleLbl="solidFgAcc1" presStyleIdx="1" presStyleCnt="5"/>
      <dgm:spPr/>
    </dgm:pt>
    <dgm:pt modelId="{2A33CDCC-7C18-4CFF-A073-B20C06B4E829}" type="pres">
      <dgm:prSet presAssocID="{F112BB2B-3E83-4408-9B91-69D00E9A7A4B}" presName="text_3" presStyleLbl="node1" presStyleIdx="2" presStyleCnt="5">
        <dgm:presLayoutVars>
          <dgm:bulletEnabled val="1"/>
        </dgm:presLayoutVars>
      </dgm:prSet>
      <dgm:spPr/>
    </dgm:pt>
    <dgm:pt modelId="{4B6C62A6-E529-49A1-8BD5-043B8FFA77B8}" type="pres">
      <dgm:prSet presAssocID="{F112BB2B-3E83-4408-9B91-69D00E9A7A4B}" presName="accent_3" presStyleCnt="0"/>
      <dgm:spPr/>
    </dgm:pt>
    <dgm:pt modelId="{0CFF40B5-8A7B-4641-AB22-62CAA227C7B4}" type="pres">
      <dgm:prSet presAssocID="{F112BB2B-3E83-4408-9B91-69D00E9A7A4B}" presName="accentRepeatNode" presStyleLbl="solidFgAcc1" presStyleIdx="2" presStyleCnt="5"/>
      <dgm:spPr/>
    </dgm:pt>
    <dgm:pt modelId="{644D01F0-923C-4B31-82F7-E8D1430B975D}" type="pres">
      <dgm:prSet presAssocID="{56BC7F2C-B92F-4C15-98A1-827494CDFEFE}" presName="text_4" presStyleLbl="node1" presStyleIdx="3" presStyleCnt="5">
        <dgm:presLayoutVars>
          <dgm:bulletEnabled val="1"/>
        </dgm:presLayoutVars>
      </dgm:prSet>
      <dgm:spPr/>
    </dgm:pt>
    <dgm:pt modelId="{C6424D02-ECD7-4418-834F-70E009B93299}" type="pres">
      <dgm:prSet presAssocID="{56BC7F2C-B92F-4C15-98A1-827494CDFEFE}" presName="accent_4" presStyleCnt="0"/>
      <dgm:spPr/>
    </dgm:pt>
    <dgm:pt modelId="{C5C0462C-67A8-4497-B5C1-F4BF5107379B}" type="pres">
      <dgm:prSet presAssocID="{56BC7F2C-B92F-4C15-98A1-827494CDFEFE}" presName="accentRepeatNode" presStyleLbl="solidFgAcc1" presStyleIdx="3" presStyleCnt="5"/>
      <dgm:spPr/>
    </dgm:pt>
    <dgm:pt modelId="{2D6F2610-4334-47B5-9F82-5B7CF8FD7666}" type="pres">
      <dgm:prSet presAssocID="{9CFBE37A-FABB-4292-8D69-D78F939458CA}" presName="text_5" presStyleLbl="node1" presStyleIdx="4" presStyleCnt="5">
        <dgm:presLayoutVars>
          <dgm:bulletEnabled val="1"/>
        </dgm:presLayoutVars>
      </dgm:prSet>
      <dgm:spPr/>
    </dgm:pt>
    <dgm:pt modelId="{FF8B244A-BE97-49E8-9153-6573E16FC226}" type="pres">
      <dgm:prSet presAssocID="{9CFBE37A-FABB-4292-8D69-D78F939458CA}" presName="accent_5" presStyleCnt="0"/>
      <dgm:spPr/>
    </dgm:pt>
    <dgm:pt modelId="{C6FFBB5F-B58F-453B-9CBF-DE226E30CE42}" type="pres">
      <dgm:prSet presAssocID="{9CFBE37A-FABB-4292-8D69-D78F939458CA}" presName="accentRepeatNode" presStyleLbl="solidFgAcc1" presStyleIdx="4" presStyleCnt="5"/>
      <dgm:spPr/>
    </dgm:pt>
  </dgm:ptLst>
  <dgm:cxnLst>
    <dgm:cxn modelId="{F4C6E214-540E-4D5A-AE90-4D20D4C1880F}" srcId="{AA263544-DA9E-4D5B-8156-E6985B20CEE0}" destId="{F5395FE2-2F90-49D7-8DF4-D8692BCAA306}" srcOrd="0" destOrd="0" parTransId="{5B4D63BA-3C12-4668-B8D8-07194CAB4F13}" sibTransId="{1EF2F98B-5178-4A72-B202-DF1BD20AAD19}"/>
    <dgm:cxn modelId="{19A5771F-46B3-4F39-AE98-38AE0D5A49DD}" type="presOf" srcId="{F1C8313F-E52F-4B00-9D2D-BE160F503D38}" destId="{2D6F2610-4334-47B5-9F82-5B7CF8FD7666}" srcOrd="0" destOrd="1" presId="urn:microsoft.com/office/officeart/2008/layout/VerticalCurvedList"/>
    <dgm:cxn modelId="{EB3D2523-E1E4-41AB-AB26-DBAC5594DE79}" srcId="{4F7E33FD-6710-4283-852C-74CAC9D7646B}" destId="{91979888-CE5A-4DA2-BCFE-654461FFC64D}" srcOrd="1" destOrd="0" parTransId="{9E51F5C5-8CDF-44C1-9C03-CE75A21355EB}" sibTransId="{F343E58F-AB94-44A2-BA2E-30973A4DA0C3}"/>
    <dgm:cxn modelId="{0EABE92D-77B4-4762-8106-C43A5DB70447}" type="presOf" srcId="{A8E7113E-A453-4A30-9AFB-892A379DA2F0}" destId="{2A33CDCC-7C18-4CFF-A073-B20C06B4E829}" srcOrd="0" destOrd="1" presId="urn:microsoft.com/office/officeart/2008/layout/VerticalCurvedList"/>
    <dgm:cxn modelId="{2EDB926D-DD1D-4EA3-8EA0-C54D7421701B}" type="presOf" srcId="{56BC7F2C-B92F-4C15-98A1-827494CDFEFE}" destId="{644D01F0-923C-4B31-82F7-E8D1430B975D}" srcOrd="0" destOrd="0" presId="urn:microsoft.com/office/officeart/2008/layout/VerticalCurvedList"/>
    <dgm:cxn modelId="{1CB80251-99EC-4375-9932-E2AAD81BD359}" type="presOf" srcId="{6380DB8E-E23F-4566-AD70-D80F9834FA48}" destId="{644D01F0-923C-4B31-82F7-E8D1430B975D}" srcOrd="0" destOrd="1" presId="urn:microsoft.com/office/officeart/2008/layout/VerticalCurvedList"/>
    <dgm:cxn modelId="{E8588C51-D2E9-4B10-BFC9-92D76B5C18AC}" srcId="{F112BB2B-3E83-4408-9B91-69D00E9A7A4B}" destId="{A8E7113E-A453-4A30-9AFB-892A379DA2F0}" srcOrd="0" destOrd="0" parTransId="{5DAEAC95-71FF-47DD-A49B-3245EE5FAC22}" sibTransId="{A842AA73-253D-4BFE-B1C9-2DC71491B18D}"/>
    <dgm:cxn modelId="{94517876-86CF-4087-9103-A7B3C1AB81E7}" type="presOf" srcId="{91979888-CE5A-4DA2-BCFE-654461FFC64D}" destId="{CD330669-4AFD-4BFA-8623-76E5697243D3}" srcOrd="0" destOrd="0" presId="urn:microsoft.com/office/officeart/2008/layout/VerticalCurvedList"/>
    <dgm:cxn modelId="{35C42186-E4DF-4A04-B37F-01336C9C0092}" type="presOf" srcId="{56CB40F9-DCC4-4457-93B3-7C83D8BA9C8A}" destId="{CD330669-4AFD-4BFA-8623-76E5697243D3}" srcOrd="0" destOrd="1" presId="urn:microsoft.com/office/officeart/2008/layout/VerticalCurvedList"/>
    <dgm:cxn modelId="{DDED328A-6F05-4477-8408-6334845C68C1}" type="presOf" srcId="{4F7E33FD-6710-4283-852C-74CAC9D7646B}" destId="{391B72F4-A466-4557-91C7-2592D5DE4119}" srcOrd="0" destOrd="0" presId="urn:microsoft.com/office/officeart/2008/layout/VerticalCurvedList"/>
    <dgm:cxn modelId="{5102DC91-5CCC-442C-80AC-83F41F1FDAEF}" type="presOf" srcId="{F112BB2B-3E83-4408-9B91-69D00E9A7A4B}" destId="{2A33CDCC-7C18-4CFF-A073-B20C06B4E829}" srcOrd="0" destOrd="0" presId="urn:microsoft.com/office/officeart/2008/layout/VerticalCurvedList"/>
    <dgm:cxn modelId="{3EAA3D9D-E06A-48BA-9813-ACAA64DC4B49}" srcId="{4F7E33FD-6710-4283-852C-74CAC9D7646B}" destId="{AA263544-DA9E-4D5B-8156-E6985B20CEE0}" srcOrd="0" destOrd="0" parTransId="{CC9F4963-8C3D-4840-9B62-1EAD6D3403BB}" sibTransId="{47228B1D-724F-45C0-A01E-824A171F7830}"/>
    <dgm:cxn modelId="{9FB5DDB1-289F-485C-B53B-3528F03DB050}" type="presOf" srcId="{1EF2F98B-5178-4A72-B202-DF1BD20AAD19}" destId="{8643CAFA-3CDE-4ACB-96C9-D698D2834DA8}" srcOrd="0" destOrd="0" presId="urn:microsoft.com/office/officeart/2008/layout/VerticalCurvedList"/>
    <dgm:cxn modelId="{BA4884BF-6EE5-4DEF-9F9E-89BFF727C092}" type="presOf" srcId="{AA263544-DA9E-4D5B-8156-E6985B20CEE0}" destId="{CAF2232E-4C49-452D-9CCC-ECADB21688C0}" srcOrd="0" destOrd="0" presId="urn:microsoft.com/office/officeart/2008/layout/VerticalCurvedList"/>
    <dgm:cxn modelId="{A5FF49C4-2660-4DF7-B624-FF74EFD5FFE9}" type="presOf" srcId="{9CFBE37A-FABB-4292-8D69-D78F939458CA}" destId="{2D6F2610-4334-47B5-9F82-5B7CF8FD7666}" srcOrd="0" destOrd="0" presId="urn:microsoft.com/office/officeart/2008/layout/VerticalCurvedList"/>
    <dgm:cxn modelId="{25744DCD-C681-4F98-A13B-80912CD490AA}" srcId="{9CFBE37A-FABB-4292-8D69-D78F939458CA}" destId="{F1C8313F-E52F-4B00-9D2D-BE160F503D38}" srcOrd="0" destOrd="0" parTransId="{EF8F9549-B8C7-4229-BDE3-117557961F95}" sibTransId="{DC6D936E-CDE6-4613-84B1-1F8D9196DD66}"/>
    <dgm:cxn modelId="{ACB51ED5-3AFB-434D-BF79-FB437D1615F3}" srcId="{4F7E33FD-6710-4283-852C-74CAC9D7646B}" destId="{F112BB2B-3E83-4408-9B91-69D00E9A7A4B}" srcOrd="2" destOrd="0" parTransId="{AB9AA67A-273F-490D-B90D-4A96CB52CDD2}" sibTransId="{F4251C69-0BF9-42B9-9321-7BF9A474AA4A}"/>
    <dgm:cxn modelId="{70E49BD7-9B6A-44B3-9059-74FC22EE570A}" srcId="{56BC7F2C-B92F-4C15-98A1-827494CDFEFE}" destId="{6380DB8E-E23F-4566-AD70-D80F9834FA48}" srcOrd="0" destOrd="0" parTransId="{C46FE981-E928-4872-90A9-A68D6D75D923}" sibTransId="{C1E20424-DF8D-4211-907D-353FC6D8F401}"/>
    <dgm:cxn modelId="{EF3F61E2-E248-4CCE-84BA-1D5B98CCBC4C}" srcId="{4F7E33FD-6710-4283-852C-74CAC9D7646B}" destId="{56BC7F2C-B92F-4C15-98A1-827494CDFEFE}" srcOrd="3" destOrd="0" parTransId="{E7971EC2-C082-4597-B8A8-36B0E138FF33}" sibTransId="{769A4EFC-27E5-4E73-B9A2-09D231B51109}"/>
    <dgm:cxn modelId="{B94D2EE9-AD2B-4558-B1FA-28AA0EBCFE50}" srcId="{91979888-CE5A-4DA2-BCFE-654461FFC64D}" destId="{56CB40F9-DCC4-4457-93B3-7C83D8BA9C8A}" srcOrd="0" destOrd="0" parTransId="{918DFF82-FE68-4D03-99E1-5B488DD7DCD6}" sibTransId="{2BC1D57E-81E7-4CF7-9B32-193260F7BEFC}"/>
    <dgm:cxn modelId="{85CABDEB-BE22-417C-954A-556AD8E2D3BF}" srcId="{4F7E33FD-6710-4283-852C-74CAC9D7646B}" destId="{9CFBE37A-FABB-4292-8D69-D78F939458CA}" srcOrd="4" destOrd="0" parTransId="{C86B8EF5-DB00-473C-B138-AD4AABB06A27}" sibTransId="{09DBD689-9B2C-4A9F-8189-9AB60488DD7B}"/>
    <dgm:cxn modelId="{0FFC93FE-A895-4D4D-BC34-C9406EF660FF}" type="presOf" srcId="{F5395FE2-2F90-49D7-8DF4-D8692BCAA306}" destId="{CAF2232E-4C49-452D-9CCC-ECADB21688C0}" srcOrd="0" destOrd="1" presId="urn:microsoft.com/office/officeart/2008/layout/VerticalCurvedList"/>
    <dgm:cxn modelId="{61D22E38-4B2C-466A-8469-1A44E678CFAC}" type="presParOf" srcId="{391B72F4-A466-4557-91C7-2592D5DE4119}" destId="{4DEE8189-73A5-4876-B32D-838C2162810C}" srcOrd="0" destOrd="0" presId="urn:microsoft.com/office/officeart/2008/layout/VerticalCurvedList"/>
    <dgm:cxn modelId="{6F137972-E632-4EBA-BF1D-C03B5788869B}" type="presParOf" srcId="{4DEE8189-73A5-4876-B32D-838C2162810C}" destId="{27845B61-4EB3-4D9D-AEFC-00BDC753CBD0}" srcOrd="0" destOrd="0" presId="urn:microsoft.com/office/officeart/2008/layout/VerticalCurvedList"/>
    <dgm:cxn modelId="{928CCB78-9BD1-4079-ABD9-826D959D7220}" type="presParOf" srcId="{27845B61-4EB3-4D9D-AEFC-00BDC753CBD0}" destId="{B109F3AA-1A38-450B-AE85-CE32868C358B}" srcOrd="0" destOrd="0" presId="urn:microsoft.com/office/officeart/2008/layout/VerticalCurvedList"/>
    <dgm:cxn modelId="{5DAFDB3C-0485-47AD-B857-1C3B50F6BD1C}" type="presParOf" srcId="{27845B61-4EB3-4D9D-AEFC-00BDC753CBD0}" destId="{8643CAFA-3CDE-4ACB-96C9-D698D2834DA8}" srcOrd="1" destOrd="0" presId="urn:microsoft.com/office/officeart/2008/layout/VerticalCurvedList"/>
    <dgm:cxn modelId="{D92FB3C9-7504-4DF4-B9F0-B7D87E0130AE}" type="presParOf" srcId="{27845B61-4EB3-4D9D-AEFC-00BDC753CBD0}" destId="{ED3ECA97-451F-4CF0-BA73-8918DFF092EE}" srcOrd="2" destOrd="0" presId="urn:microsoft.com/office/officeart/2008/layout/VerticalCurvedList"/>
    <dgm:cxn modelId="{61DC6FD2-30DB-429B-A77E-CA1B58CEBD8F}" type="presParOf" srcId="{27845B61-4EB3-4D9D-AEFC-00BDC753CBD0}" destId="{33C5083B-9C9B-40F2-83B9-019CFA798150}" srcOrd="3" destOrd="0" presId="urn:microsoft.com/office/officeart/2008/layout/VerticalCurvedList"/>
    <dgm:cxn modelId="{C13AE435-915F-45EF-80F2-0C0CECAE7F2E}" type="presParOf" srcId="{4DEE8189-73A5-4876-B32D-838C2162810C}" destId="{CAF2232E-4C49-452D-9CCC-ECADB21688C0}" srcOrd="1" destOrd="0" presId="urn:microsoft.com/office/officeart/2008/layout/VerticalCurvedList"/>
    <dgm:cxn modelId="{2761F5EB-D099-4B10-8A2F-72639578C337}" type="presParOf" srcId="{4DEE8189-73A5-4876-B32D-838C2162810C}" destId="{8B76BEFE-2DDD-4C59-BEC3-A13AEE46BAB6}" srcOrd="2" destOrd="0" presId="urn:microsoft.com/office/officeart/2008/layout/VerticalCurvedList"/>
    <dgm:cxn modelId="{6A6CDF45-8FEF-42AA-AFA0-C3A9A918CD6A}" type="presParOf" srcId="{8B76BEFE-2DDD-4C59-BEC3-A13AEE46BAB6}" destId="{D1B2B05B-963F-4007-811F-74FE6DFC2E79}" srcOrd="0" destOrd="0" presId="urn:microsoft.com/office/officeart/2008/layout/VerticalCurvedList"/>
    <dgm:cxn modelId="{E736A6AC-C671-4D9F-8A81-F9BFF3637154}" type="presParOf" srcId="{4DEE8189-73A5-4876-B32D-838C2162810C}" destId="{CD330669-4AFD-4BFA-8623-76E5697243D3}" srcOrd="3" destOrd="0" presId="urn:microsoft.com/office/officeart/2008/layout/VerticalCurvedList"/>
    <dgm:cxn modelId="{A721C851-4D1C-4DD3-8E07-2898934B66F0}" type="presParOf" srcId="{4DEE8189-73A5-4876-B32D-838C2162810C}" destId="{C30E8A97-B254-4F52-83EE-A8E538BFA673}" srcOrd="4" destOrd="0" presId="urn:microsoft.com/office/officeart/2008/layout/VerticalCurvedList"/>
    <dgm:cxn modelId="{4158D017-5283-4333-BCC4-63AAEB21D6D2}" type="presParOf" srcId="{C30E8A97-B254-4F52-83EE-A8E538BFA673}" destId="{A1484FA9-3B03-4EDA-87A6-C590EC0F3BFD}" srcOrd="0" destOrd="0" presId="urn:microsoft.com/office/officeart/2008/layout/VerticalCurvedList"/>
    <dgm:cxn modelId="{3896EF8F-3B18-4310-A30E-814A2467DE79}" type="presParOf" srcId="{4DEE8189-73A5-4876-B32D-838C2162810C}" destId="{2A33CDCC-7C18-4CFF-A073-B20C06B4E829}" srcOrd="5" destOrd="0" presId="urn:microsoft.com/office/officeart/2008/layout/VerticalCurvedList"/>
    <dgm:cxn modelId="{55B1AC58-05DD-492C-83A7-47710F6351C3}" type="presParOf" srcId="{4DEE8189-73A5-4876-B32D-838C2162810C}" destId="{4B6C62A6-E529-49A1-8BD5-043B8FFA77B8}" srcOrd="6" destOrd="0" presId="urn:microsoft.com/office/officeart/2008/layout/VerticalCurvedList"/>
    <dgm:cxn modelId="{92BA7A98-463F-49D5-8305-9A82B236553E}" type="presParOf" srcId="{4B6C62A6-E529-49A1-8BD5-043B8FFA77B8}" destId="{0CFF40B5-8A7B-4641-AB22-62CAA227C7B4}" srcOrd="0" destOrd="0" presId="urn:microsoft.com/office/officeart/2008/layout/VerticalCurvedList"/>
    <dgm:cxn modelId="{6703910B-59D1-4F3E-927B-158E638445AF}" type="presParOf" srcId="{4DEE8189-73A5-4876-B32D-838C2162810C}" destId="{644D01F0-923C-4B31-82F7-E8D1430B975D}" srcOrd="7" destOrd="0" presId="urn:microsoft.com/office/officeart/2008/layout/VerticalCurvedList"/>
    <dgm:cxn modelId="{E71CB7EC-3EF5-4D6B-AE34-E8529B1554DE}" type="presParOf" srcId="{4DEE8189-73A5-4876-B32D-838C2162810C}" destId="{C6424D02-ECD7-4418-834F-70E009B93299}" srcOrd="8" destOrd="0" presId="urn:microsoft.com/office/officeart/2008/layout/VerticalCurvedList"/>
    <dgm:cxn modelId="{FCA54468-BB91-4B52-AC00-BEC2C710385F}" type="presParOf" srcId="{C6424D02-ECD7-4418-834F-70E009B93299}" destId="{C5C0462C-67A8-4497-B5C1-F4BF5107379B}" srcOrd="0" destOrd="0" presId="urn:microsoft.com/office/officeart/2008/layout/VerticalCurvedList"/>
    <dgm:cxn modelId="{4A614563-7CAA-4651-B316-85399C61F651}" type="presParOf" srcId="{4DEE8189-73A5-4876-B32D-838C2162810C}" destId="{2D6F2610-4334-47B5-9F82-5B7CF8FD7666}" srcOrd="9" destOrd="0" presId="urn:microsoft.com/office/officeart/2008/layout/VerticalCurvedList"/>
    <dgm:cxn modelId="{443C4E89-EC12-4A96-BB7E-70AEBAD9C2FF}" type="presParOf" srcId="{4DEE8189-73A5-4876-B32D-838C2162810C}" destId="{FF8B244A-BE97-49E8-9153-6573E16FC226}" srcOrd="10" destOrd="0" presId="urn:microsoft.com/office/officeart/2008/layout/VerticalCurvedList"/>
    <dgm:cxn modelId="{4E9E148C-C532-42BE-A236-36B1FBE89D8B}" type="presParOf" srcId="{FF8B244A-BE97-49E8-9153-6573E16FC226}" destId="{C6FFBB5F-B58F-453B-9CBF-DE226E30CE42}"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D6181B-F3C7-4BAF-9AD3-6EB546BE0319}" type="doc">
      <dgm:prSet loTypeId="urn:microsoft.com/office/officeart/2005/8/layout/cycle3" loCatId="cycle" qsTypeId="urn:microsoft.com/office/officeart/2005/8/quickstyle/3d1" qsCatId="3D" csTypeId="urn:microsoft.com/office/officeart/2005/8/colors/accent1_4" csCatId="accent1" phldr="1"/>
      <dgm:spPr/>
      <dgm:t>
        <a:bodyPr/>
        <a:lstStyle/>
        <a:p>
          <a:endParaRPr lang="en-US"/>
        </a:p>
      </dgm:t>
    </dgm:pt>
    <dgm:pt modelId="{DAF7152F-6416-4532-8732-44269A816895}">
      <dgm:prSet phldrT="[Text]" custT="1"/>
      <dgm:spPr/>
      <dgm:t>
        <a:bodyPr/>
        <a:lstStyle/>
        <a:p>
          <a:r>
            <a:rPr lang="en-US" sz="1600" dirty="0">
              <a:latin typeface="Times New Roman" panose="02020603050405020304" pitchFamily="18" charset="0"/>
              <a:cs typeface="Times New Roman" panose="02020603050405020304" pitchFamily="18" charset="0"/>
            </a:rPr>
            <a:t>1.Preprocessing Algorithms</a:t>
          </a:r>
        </a:p>
      </dgm:t>
    </dgm:pt>
    <dgm:pt modelId="{D0C246C7-BD80-48F0-A650-65F59645A5B2}" type="parTrans" cxnId="{25FDC212-628C-405B-BB52-7EEDCF4E495B}">
      <dgm:prSet/>
      <dgm:spPr/>
      <dgm:t>
        <a:bodyPr/>
        <a:lstStyle/>
        <a:p>
          <a:endParaRPr lang="en-US"/>
        </a:p>
      </dgm:t>
    </dgm:pt>
    <dgm:pt modelId="{29020E4E-D362-4E0A-9BE8-5953005188D1}" type="sibTrans" cxnId="{25FDC212-628C-405B-BB52-7EEDCF4E495B}">
      <dgm:prSet/>
      <dgm:spPr/>
      <dgm:t>
        <a:bodyPr/>
        <a:lstStyle/>
        <a:p>
          <a:endParaRPr lang="en-US"/>
        </a:p>
      </dgm:t>
    </dgm:pt>
    <dgm:pt modelId="{EDA81939-D9B5-4676-B2A5-33D796A3D3E6}">
      <dgm:prSet custT="1"/>
      <dgm:spPr/>
      <dgm:t>
        <a:bodyPr/>
        <a:lstStyle/>
        <a:p>
          <a:r>
            <a:rPr lang="en-US" sz="1600" dirty="0">
              <a:latin typeface="Times New Roman" panose="02020603050405020304" pitchFamily="18" charset="0"/>
              <a:cs typeface="Times New Roman" panose="02020603050405020304" pitchFamily="18" charset="0"/>
            </a:rPr>
            <a:t>2. Feature Extraction Algorithms</a:t>
          </a:r>
        </a:p>
      </dgm:t>
    </dgm:pt>
    <dgm:pt modelId="{C99CB093-8B56-45A9-97F4-4562ABEFB51E}" type="parTrans" cxnId="{F14DC013-0ED1-4272-9728-215309799EA2}">
      <dgm:prSet/>
      <dgm:spPr/>
      <dgm:t>
        <a:bodyPr/>
        <a:lstStyle/>
        <a:p>
          <a:endParaRPr lang="en-US"/>
        </a:p>
      </dgm:t>
    </dgm:pt>
    <dgm:pt modelId="{468E906A-E6BB-49BD-934C-339D2972B26B}" type="sibTrans" cxnId="{F14DC013-0ED1-4272-9728-215309799EA2}">
      <dgm:prSet/>
      <dgm:spPr/>
      <dgm:t>
        <a:bodyPr/>
        <a:lstStyle/>
        <a:p>
          <a:endParaRPr lang="en-US"/>
        </a:p>
      </dgm:t>
    </dgm:pt>
    <dgm:pt modelId="{B5FB95F1-40F3-4EF5-9650-936067238C7F}">
      <dgm:prSet custT="1"/>
      <dgm:spPr/>
      <dgm:t>
        <a:bodyPr/>
        <a:lstStyle/>
        <a:p>
          <a:r>
            <a:rPr lang="en-US" sz="1600" dirty="0">
              <a:latin typeface="Times New Roman" panose="02020603050405020304" pitchFamily="18" charset="0"/>
              <a:cs typeface="Times New Roman" panose="02020603050405020304" pitchFamily="18" charset="0"/>
            </a:rPr>
            <a:t>3. Statistical and Linguistic Algorithms</a:t>
          </a:r>
        </a:p>
      </dgm:t>
    </dgm:pt>
    <dgm:pt modelId="{64AAE8BE-3716-42A6-B514-39923D75BFA4}" type="parTrans" cxnId="{C1E6B59F-A859-481A-BDC7-060A5DA1ABF4}">
      <dgm:prSet/>
      <dgm:spPr/>
      <dgm:t>
        <a:bodyPr/>
        <a:lstStyle/>
        <a:p>
          <a:endParaRPr lang="en-US"/>
        </a:p>
      </dgm:t>
    </dgm:pt>
    <dgm:pt modelId="{EA01BA79-68E8-4FE0-98E8-1B9F09B04E99}" type="sibTrans" cxnId="{C1E6B59F-A859-481A-BDC7-060A5DA1ABF4}">
      <dgm:prSet/>
      <dgm:spPr/>
      <dgm:t>
        <a:bodyPr/>
        <a:lstStyle/>
        <a:p>
          <a:endParaRPr lang="en-US"/>
        </a:p>
      </dgm:t>
    </dgm:pt>
    <dgm:pt modelId="{75587AF6-A8D5-4A43-A5F1-C5A28F4ABB87}">
      <dgm:prSet custT="1"/>
      <dgm:spPr/>
      <dgm:t>
        <a:bodyPr/>
        <a:lstStyle/>
        <a:p>
          <a:r>
            <a:rPr lang="en-US" sz="1600" dirty="0">
              <a:latin typeface="Times New Roman" panose="02020603050405020304" pitchFamily="18" charset="0"/>
              <a:cs typeface="Times New Roman" panose="02020603050405020304" pitchFamily="18" charset="0"/>
            </a:rPr>
            <a:t>4. Sequence Labeling and Prediction</a:t>
          </a:r>
        </a:p>
      </dgm:t>
    </dgm:pt>
    <dgm:pt modelId="{7A4B7E9A-E539-43CA-A49A-88090175475E}" type="parTrans" cxnId="{244E2317-AC03-48B2-AC97-3BC810BAB148}">
      <dgm:prSet/>
      <dgm:spPr/>
      <dgm:t>
        <a:bodyPr/>
        <a:lstStyle/>
        <a:p>
          <a:endParaRPr lang="en-US"/>
        </a:p>
      </dgm:t>
    </dgm:pt>
    <dgm:pt modelId="{6F23B3EB-9B76-41D0-915D-0DE040078BF3}" type="sibTrans" cxnId="{244E2317-AC03-48B2-AC97-3BC810BAB148}">
      <dgm:prSet/>
      <dgm:spPr/>
      <dgm:t>
        <a:bodyPr/>
        <a:lstStyle/>
        <a:p>
          <a:endParaRPr lang="en-US"/>
        </a:p>
      </dgm:t>
    </dgm:pt>
    <dgm:pt modelId="{0888DDDB-C7DF-4196-BBF1-D17CD4546133}">
      <dgm:prSet custT="1"/>
      <dgm:spPr/>
      <dgm:t>
        <a:bodyPr/>
        <a:lstStyle/>
        <a:p>
          <a:r>
            <a:rPr lang="en-US" sz="1600" dirty="0">
              <a:latin typeface="Times New Roman" panose="02020603050405020304" pitchFamily="18" charset="0"/>
              <a:cs typeface="Times New Roman" panose="02020603050405020304" pitchFamily="18" charset="0"/>
            </a:rPr>
            <a:t>5. Machine Learning Algorithms</a:t>
          </a:r>
        </a:p>
      </dgm:t>
    </dgm:pt>
    <dgm:pt modelId="{7947D827-0B0D-4F21-810C-09F14FBB404D}" type="parTrans" cxnId="{C2B835B0-62B6-4483-B804-CB2878327326}">
      <dgm:prSet/>
      <dgm:spPr/>
      <dgm:t>
        <a:bodyPr/>
        <a:lstStyle/>
        <a:p>
          <a:endParaRPr lang="en-US"/>
        </a:p>
      </dgm:t>
    </dgm:pt>
    <dgm:pt modelId="{DE784A26-7CE4-484D-98E3-E73C9340322B}" type="sibTrans" cxnId="{C2B835B0-62B6-4483-B804-CB2878327326}">
      <dgm:prSet/>
      <dgm:spPr/>
      <dgm:t>
        <a:bodyPr/>
        <a:lstStyle/>
        <a:p>
          <a:endParaRPr lang="en-US"/>
        </a:p>
      </dgm:t>
    </dgm:pt>
    <dgm:pt modelId="{88D6C38E-DF65-4790-B4F0-D0579279BF0D}">
      <dgm:prSet custT="1"/>
      <dgm:spPr/>
      <dgm:t>
        <a:bodyPr/>
        <a:lstStyle/>
        <a:p>
          <a:r>
            <a:rPr lang="en-US" sz="1600" dirty="0">
              <a:latin typeface="Times New Roman" panose="02020603050405020304" pitchFamily="18" charset="0"/>
              <a:cs typeface="Times New Roman" panose="02020603050405020304" pitchFamily="18" charset="0"/>
            </a:rPr>
            <a:t>6. Deep Learning Algorithms</a:t>
          </a:r>
        </a:p>
      </dgm:t>
    </dgm:pt>
    <dgm:pt modelId="{B1800259-465F-49D6-BF62-3168D99DF3E3}" type="parTrans" cxnId="{6109FA48-CA95-4FD2-BAAE-5722361D3BD7}">
      <dgm:prSet/>
      <dgm:spPr/>
      <dgm:t>
        <a:bodyPr/>
        <a:lstStyle/>
        <a:p>
          <a:endParaRPr lang="en-US"/>
        </a:p>
      </dgm:t>
    </dgm:pt>
    <dgm:pt modelId="{1D46A197-1E1F-4946-8971-0ADE0C8454B3}" type="sibTrans" cxnId="{6109FA48-CA95-4FD2-BAAE-5722361D3BD7}">
      <dgm:prSet/>
      <dgm:spPr/>
      <dgm:t>
        <a:bodyPr/>
        <a:lstStyle/>
        <a:p>
          <a:endParaRPr lang="en-US"/>
        </a:p>
      </dgm:t>
    </dgm:pt>
    <dgm:pt modelId="{AB389F01-FDB4-48D2-9613-F0C5F14751CD}">
      <dgm:prSet custT="1"/>
      <dgm:spPr/>
      <dgm:t>
        <a:bodyPr/>
        <a:lstStyle/>
        <a:p>
          <a:r>
            <a:rPr lang="en-US" sz="1600" dirty="0">
              <a:latin typeface="Times New Roman" panose="02020603050405020304" pitchFamily="18" charset="0"/>
              <a:cs typeface="Times New Roman" panose="02020603050405020304" pitchFamily="18" charset="0"/>
            </a:rPr>
            <a:t>7. Sentiment Analysis Algorithms</a:t>
          </a:r>
        </a:p>
      </dgm:t>
    </dgm:pt>
    <dgm:pt modelId="{2C6F9F63-2623-4ECF-92E0-DA93D694224B}" type="parTrans" cxnId="{BA0E0B16-E080-4666-9930-EF2FDA5531CF}">
      <dgm:prSet/>
      <dgm:spPr/>
      <dgm:t>
        <a:bodyPr/>
        <a:lstStyle/>
        <a:p>
          <a:endParaRPr lang="en-US"/>
        </a:p>
      </dgm:t>
    </dgm:pt>
    <dgm:pt modelId="{EBC12227-B1C0-4225-8A60-218E86E57CAC}" type="sibTrans" cxnId="{BA0E0B16-E080-4666-9930-EF2FDA5531CF}">
      <dgm:prSet/>
      <dgm:spPr/>
      <dgm:t>
        <a:bodyPr/>
        <a:lstStyle/>
        <a:p>
          <a:endParaRPr lang="en-US"/>
        </a:p>
      </dgm:t>
    </dgm:pt>
    <dgm:pt modelId="{44C0D61E-7B31-45C6-9370-0DCA500EAC5B}">
      <dgm:prSet custT="1"/>
      <dgm:spPr/>
      <dgm:t>
        <a:bodyPr/>
        <a:lstStyle/>
        <a:p>
          <a:r>
            <a:rPr lang="en-US" sz="1600" dirty="0">
              <a:latin typeface="Times New Roman" panose="02020603050405020304" pitchFamily="18" charset="0"/>
              <a:cs typeface="Times New Roman" panose="02020603050405020304" pitchFamily="18" charset="0"/>
            </a:rPr>
            <a:t>8. Specialized Algorithms</a:t>
          </a:r>
        </a:p>
      </dgm:t>
    </dgm:pt>
    <dgm:pt modelId="{A9DF3839-2C89-4160-9C91-11A1583E16E6}" type="parTrans" cxnId="{5F616A54-96A2-4072-84DD-FCDCC25E6EB1}">
      <dgm:prSet/>
      <dgm:spPr/>
      <dgm:t>
        <a:bodyPr/>
        <a:lstStyle/>
        <a:p>
          <a:endParaRPr lang="en-US"/>
        </a:p>
      </dgm:t>
    </dgm:pt>
    <dgm:pt modelId="{93E10AC8-1B31-46DC-9848-7610F221AF25}" type="sibTrans" cxnId="{5F616A54-96A2-4072-84DD-FCDCC25E6EB1}">
      <dgm:prSet/>
      <dgm:spPr/>
      <dgm:t>
        <a:bodyPr/>
        <a:lstStyle/>
        <a:p>
          <a:endParaRPr lang="en-US"/>
        </a:p>
      </dgm:t>
    </dgm:pt>
    <dgm:pt modelId="{E343FB0C-D007-405B-8DBF-4C28BD291EB8}" type="pres">
      <dgm:prSet presAssocID="{43D6181B-F3C7-4BAF-9AD3-6EB546BE0319}" presName="Name0" presStyleCnt="0">
        <dgm:presLayoutVars>
          <dgm:dir/>
          <dgm:resizeHandles val="exact"/>
        </dgm:presLayoutVars>
      </dgm:prSet>
      <dgm:spPr/>
    </dgm:pt>
    <dgm:pt modelId="{4DBB4B74-9B1D-4AF7-9DD4-40B77C610376}" type="pres">
      <dgm:prSet presAssocID="{43D6181B-F3C7-4BAF-9AD3-6EB546BE0319}" presName="cycle" presStyleCnt="0"/>
      <dgm:spPr/>
    </dgm:pt>
    <dgm:pt modelId="{F464711D-7CBC-44EC-B85D-F058EE673C66}" type="pres">
      <dgm:prSet presAssocID="{DAF7152F-6416-4532-8732-44269A816895}" presName="nodeFirstNode" presStyleLbl="node1" presStyleIdx="0" presStyleCnt="8">
        <dgm:presLayoutVars>
          <dgm:bulletEnabled val="1"/>
        </dgm:presLayoutVars>
      </dgm:prSet>
      <dgm:spPr/>
    </dgm:pt>
    <dgm:pt modelId="{C1A3FDCD-E510-47A1-85D0-A8A9AFB1FC69}" type="pres">
      <dgm:prSet presAssocID="{29020E4E-D362-4E0A-9BE8-5953005188D1}" presName="sibTransFirstNode" presStyleLbl="bgShp" presStyleIdx="0" presStyleCnt="1"/>
      <dgm:spPr/>
    </dgm:pt>
    <dgm:pt modelId="{C47269CB-BE2C-4DD8-AF16-78F7494F3224}" type="pres">
      <dgm:prSet presAssocID="{EDA81939-D9B5-4676-B2A5-33D796A3D3E6}" presName="nodeFollowingNodes" presStyleLbl="node1" presStyleIdx="1" presStyleCnt="8">
        <dgm:presLayoutVars>
          <dgm:bulletEnabled val="1"/>
        </dgm:presLayoutVars>
      </dgm:prSet>
      <dgm:spPr/>
    </dgm:pt>
    <dgm:pt modelId="{340D47E7-4F45-47F6-B60F-4B45D19D0661}" type="pres">
      <dgm:prSet presAssocID="{B5FB95F1-40F3-4EF5-9650-936067238C7F}" presName="nodeFollowingNodes" presStyleLbl="node1" presStyleIdx="2" presStyleCnt="8">
        <dgm:presLayoutVars>
          <dgm:bulletEnabled val="1"/>
        </dgm:presLayoutVars>
      </dgm:prSet>
      <dgm:spPr/>
    </dgm:pt>
    <dgm:pt modelId="{DD282489-2241-4823-859F-84DAA30B98C9}" type="pres">
      <dgm:prSet presAssocID="{75587AF6-A8D5-4A43-A5F1-C5A28F4ABB87}" presName="nodeFollowingNodes" presStyleLbl="node1" presStyleIdx="3" presStyleCnt="8">
        <dgm:presLayoutVars>
          <dgm:bulletEnabled val="1"/>
        </dgm:presLayoutVars>
      </dgm:prSet>
      <dgm:spPr/>
    </dgm:pt>
    <dgm:pt modelId="{92C452D3-269C-47E8-AC31-02F2DF98C63E}" type="pres">
      <dgm:prSet presAssocID="{0888DDDB-C7DF-4196-BBF1-D17CD4546133}" presName="nodeFollowingNodes" presStyleLbl="node1" presStyleIdx="4" presStyleCnt="8">
        <dgm:presLayoutVars>
          <dgm:bulletEnabled val="1"/>
        </dgm:presLayoutVars>
      </dgm:prSet>
      <dgm:spPr/>
    </dgm:pt>
    <dgm:pt modelId="{9261FA98-6D9F-4B08-A016-65EA797E953E}" type="pres">
      <dgm:prSet presAssocID="{88D6C38E-DF65-4790-B4F0-D0579279BF0D}" presName="nodeFollowingNodes" presStyleLbl="node1" presStyleIdx="5" presStyleCnt="8">
        <dgm:presLayoutVars>
          <dgm:bulletEnabled val="1"/>
        </dgm:presLayoutVars>
      </dgm:prSet>
      <dgm:spPr/>
    </dgm:pt>
    <dgm:pt modelId="{0B368E97-B316-4509-9B46-06FBA52D2944}" type="pres">
      <dgm:prSet presAssocID="{AB389F01-FDB4-48D2-9613-F0C5F14751CD}" presName="nodeFollowingNodes" presStyleLbl="node1" presStyleIdx="6" presStyleCnt="8">
        <dgm:presLayoutVars>
          <dgm:bulletEnabled val="1"/>
        </dgm:presLayoutVars>
      </dgm:prSet>
      <dgm:spPr/>
    </dgm:pt>
    <dgm:pt modelId="{04899AA0-FBC9-48DE-A854-37B0C15CBFA5}" type="pres">
      <dgm:prSet presAssocID="{44C0D61E-7B31-45C6-9370-0DCA500EAC5B}" presName="nodeFollowingNodes" presStyleLbl="node1" presStyleIdx="7" presStyleCnt="8">
        <dgm:presLayoutVars>
          <dgm:bulletEnabled val="1"/>
        </dgm:presLayoutVars>
      </dgm:prSet>
      <dgm:spPr/>
    </dgm:pt>
  </dgm:ptLst>
  <dgm:cxnLst>
    <dgm:cxn modelId="{8AABE500-7FCB-4DC2-8675-D5FD7B7313F7}" type="presOf" srcId="{44C0D61E-7B31-45C6-9370-0DCA500EAC5B}" destId="{04899AA0-FBC9-48DE-A854-37B0C15CBFA5}" srcOrd="0" destOrd="0" presId="urn:microsoft.com/office/officeart/2005/8/layout/cycle3"/>
    <dgm:cxn modelId="{25FDC212-628C-405B-BB52-7EEDCF4E495B}" srcId="{43D6181B-F3C7-4BAF-9AD3-6EB546BE0319}" destId="{DAF7152F-6416-4532-8732-44269A816895}" srcOrd="0" destOrd="0" parTransId="{D0C246C7-BD80-48F0-A650-65F59645A5B2}" sibTransId="{29020E4E-D362-4E0A-9BE8-5953005188D1}"/>
    <dgm:cxn modelId="{F14DC013-0ED1-4272-9728-215309799EA2}" srcId="{43D6181B-F3C7-4BAF-9AD3-6EB546BE0319}" destId="{EDA81939-D9B5-4676-B2A5-33D796A3D3E6}" srcOrd="1" destOrd="0" parTransId="{C99CB093-8B56-45A9-97F4-4562ABEFB51E}" sibTransId="{468E906A-E6BB-49BD-934C-339D2972B26B}"/>
    <dgm:cxn modelId="{BA0E0B16-E080-4666-9930-EF2FDA5531CF}" srcId="{43D6181B-F3C7-4BAF-9AD3-6EB546BE0319}" destId="{AB389F01-FDB4-48D2-9613-F0C5F14751CD}" srcOrd="6" destOrd="0" parTransId="{2C6F9F63-2623-4ECF-92E0-DA93D694224B}" sibTransId="{EBC12227-B1C0-4225-8A60-218E86E57CAC}"/>
    <dgm:cxn modelId="{244E2317-AC03-48B2-AC97-3BC810BAB148}" srcId="{43D6181B-F3C7-4BAF-9AD3-6EB546BE0319}" destId="{75587AF6-A8D5-4A43-A5F1-C5A28F4ABB87}" srcOrd="3" destOrd="0" parTransId="{7A4B7E9A-E539-43CA-A49A-88090175475E}" sibTransId="{6F23B3EB-9B76-41D0-915D-0DE040078BF3}"/>
    <dgm:cxn modelId="{67CB971C-3C89-44F8-92FF-10347873F923}" type="presOf" srcId="{75587AF6-A8D5-4A43-A5F1-C5A28F4ABB87}" destId="{DD282489-2241-4823-859F-84DAA30B98C9}" srcOrd="0" destOrd="0" presId="urn:microsoft.com/office/officeart/2005/8/layout/cycle3"/>
    <dgm:cxn modelId="{A7127C21-2ECE-47BB-BD37-262E9B5C0A10}" type="presOf" srcId="{AB389F01-FDB4-48D2-9613-F0C5F14751CD}" destId="{0B368E97-B316-4509-9B46-06FBA52D2944}" srcOrd="0" destOrd="0" presId="urn:microsoft.com/office/officeart/2005/8/layout/cycle3"/>
    <dgm:cxn modelId="{5A994428-5601-4B42-938B-42D9F73745E3}" type="presOf" srcId="{EDA81939-D9B5-4676-B2A5-33D796A3D3E6}" destId="{C47269CB-BE2C-4DD8-AF16-78F7494F3224}" srcOrd="0" destOrd="0" presId="urn:microsoft.com/office/officeart/2005/8/layout/cycle3"/>
    <dgm:cxn modelId="{48D48466-CA1F-446C-9C80-AD1DE89DCF76}" type="presOf" srcId="{88D6C38E-DF65-4790-B4F0-D0579279BF0D}" destId="{9261FA98-6D9F-4B08-A016-65EA797E953E}" srcOrd="0" destOrd="0" presId="urn:microsoft.com/office/officeart/2005/8/layout/cycle3"/>
    <dgm:cxn modelId="{6109FA48-CA95-4FD2-BAAE-5722361D3BD7}" srcId="{43D6181B-F3C7-4BAF-9AD3-6EB546BE0319}" destId="{88D6C38E-DF65-4790-B4F0-D0579279BF0D}" srcOrd="5" destOrd="0" parTransId="{B1800259-465F-49D6-BF62-3168D99DF3E3}" sibTransId="{1D46A197-1E1F-4946-8971-0ADE0C8454B3}"/>
    <dgm:cxn modelId="{03B19069-8D39-491E-BC5C-2767CA9C1D9B}" type="presOf" srcId="{43D6181B-F3C7-4BAF-9AD3-6EB546BE0319}" destId="{E343FB0C-D007-405B-8DBF-4C28BD291EB8}" srcOrd="0" destOrd="0" presId="urn:microsoft.com/office/officeart/2005/8/layout/cycle3"/>
    <dgm:cxn modelId="{5F616A54-96A2-4072-84DD-FCDCC25E6EB1}" srcId="{43D6181B-F3C7-4BAF-9AD3-6EB546BE0319}" destId="{44C0D61E-7B31-45C6-9370-0DCA500EAC5B}" srcOrd="7" destOrd="0" parTransId="{A9DF3839-2C89-4160-9C91-11A1583E16E6}" sibTransId="{93E10AC8-1B31-46DC-9848-7610F221AF25}"/>
    <dgm:cxn modelId="{C3F2378B-B18F-414A-9340-ECEC06641714}" type="presOf" srcId="{0888DDDB-C7DF-4196-BBF1-D17CD4546133}" destId="{92C452D3-269C-47E8-AC31-02F2DF98C63E}" srcOrd="0" destOrd="0" presId="urn:microsoft.com/office/officeart/2005/8/layout/cycle3"/>
    <dgm:cxn modelId="{9A039A91-8A25-4A81-A5DE-B8F895C3D3DE}" type="presOf" srcId="{DAF7152F-6416-4532-8732-44269A816895}" destId="{F464711D-7CBC-44EC-B85D-F058EE673C66}" srcOrd="0" destOrd="0" presId="urn:microsoft.com/office/officeart/2005/8/layout/cycle3"/>
    <dgm:cxn modelId="{4472BC92-14AE-403E-9BAE-624640E95EAA}" type="presOf" srcId="{29020E4E-D362-4E0A-9BE8-5953005188D1}" destId="{C1A3FDCD-E510-47A1-85D0-A8A9AFB1FC69}" srcOrd="0" destOrd="0" presId="urn:microsoft.com/office/officeart/2005/8/layout/cycle3"/>
    <dgm:cxn modelId="{C1E6B59F-A859-481A-BDC7-060A5DA1ABF4}" srcId="{43D6181B-F3C7-4BAF-9AD3-6EB546BE0319}" destId="{B5FB95F1-40F3-4EF5-9650-936067238C7F}" srcOrd="2" destOrd="0" parTransId="{64AAE8BE-3716-42A6-B514-39923D75BFA4}" sibTransId="{EA01BA79-68E8-4FE0-98E8-1B9F09B04E99}"/>
    <dgm:cxn modelId="{C2B835B0-62B6-4483-B804-CB2878327326}" srcId="{43D6181B-F3C7-4BAF-9AD3-6EB546BE0319}" destId="{0888DDDB-C7DF-4196-BBF1-D17CD4546133}" srcOrd="4" destOrd="0" parTransId="{7947D827-0B0D-4F21-810C-09F14FBB404D}" sibTransId="{DE784A26-7CE4-484D-98E3-E73C9340322B}"/>
    <dgm:cxn modelId="{806211D3-B3F2-44C0-B6A2-497C654911E1}" type="presOf" srcId="{B5FB95F1-40F3-4EF5-9650-936067238C7F}" destId="{340D47E7-4F45-47F6-B60F-4B45D19D0661}" srcOrd="0" destOrd="0" presId="urn:microsoft.com/office/officeart/2005/8/layout/cycle3"/>
    <dgm:cxn modelId="{63CCA2F3-4EED-479C-813D-198D89C31CD5}" type="presParOf" srcId="{E343FB0C-D007-405B-8DBF-4C28BD291EB8}" destId="{4DBB4B74-9B1D-4AF7-9DD4-40B77C610376}" srcOrd="0" destOrd="0" presId="urn:microsoft.com/office/officeart/2005/8/layout/cycle3"/>
    <dgm:cxn modelId="{16FFA077-D0DD-4490-83F1-7EE5A4F0CC5F}" type="presParOf" srcId="{4DBB4B74-9B1D-4AF7-9DD4-40B77C610376}" destId="{F464711D-7CBC-44EC-B85D-F058EE673C66}" srcOrd="0" destOrd="0" presId="urn:microsoft.com/office/officeart/2005/8/layout/cycle3"/>
    <dgm:cxn modelId="{8D371285-5862-45F0-8C51-E51B602C9254}" type="presParOf" srcId="{4DBB4B74-9B1D-4AF7-9DD4-40B77C610376}" destId="{C1A3FDCD-E510-47A1-85D0-A8A9AFB1FC69}" srcOrd="1" destOrd="0" presId="urn:microsoft.com/office/officeart/2005/8/layout/cycle3"/>
    <dgm:cxn modelId="{3D8B5713-72A7-48D6-B223-85DC3DDAAA09}" type="presParOf" srcId="{4DBB4B74-9B1D-4AF7-9DD4-40B77C610376}" destId="{C47269CB-BE2C-4DD8-AF16-78F7494F3224}" srcOrd="2" destOrd="0" presId="urn:microsoft.com/office/officeart/2005/8/layout/cycle3"/>
    <dgm:cxn modelId="{82506E76-D820-4B7A-81A9-B5B472810995}" type="presParOf" srcId="{4DBB4B74-9B1D-4AF7-9DD4-40B77C610376}" destId="{340D47E7-4F45-47F6-B60F-4B45D19D0661}" srcOrd="3" destOrd="0" presId="urn:microsoft.com/office/officeart/2005/8/layout/cycle3"/>
    <dgm:cxn modelId="{37187D8C-FF7C-442D-9FC0-1A0716CAFF5F}" type="presParOf" srcId="{4DBB4B74-9B1D-4AF7-9DD4-40B77C610376}" destId="{DD282489-2241-4823-859F-84DAA30B98C9}" srcOrd="4" destOrd="0" presId="urn:microsoft.com/office/officeart/2005/8/layout/cycle3"/>
    <dgm:cxn modelId="{F945C8F9-5B0A-4510-9F73-5D64A68C17BD}" type="presParOf" srcId="{4DBB4B74-9B1D-4AF7-9DD4-40B77C610376}" destId="{92C452D3-269C-47E8-AC31-02F2DF98C63E}" srcOrd="5" destOrd="0" presId="urn:microsoft.com/office/officeart/2005/8/layout/cycle3"/>
    <dgm:cxn modelId="{10467D4F-D115-410C-8D25-9576CEA4737B}" type="presParOf" srcId="{4DBB4B74-9B1D-4AF7-9DD4-40B77C610376}" destId="{9261FA98-6D9F-4B08-A016-65EA797E953E}" srcOrd="6" destOrd="0" presId="urn:microsoft.com/office/officeart/2005/8/layout/cycle3"/>
    <dgm:cxn modelId="{548C547B-794B-4D04-8496-4656D0DB5493}" type="presParOf" srcId="{4DBB4B74-9B1D-4AF7-9DD4-40B77C610376}" destId="{0B368E97-B316-4509-9B46-06FBA52D2944}" srcOrd="7" destOrd="0" presId="urn:microsoft.com/office/officeart/2005/8/layout/cycle3"/>
    <dgm:cxn modelId="{ADF699B9-A5E9-4662-96DB-A09147E263AF}" type="presParOf" srcId="{4DBB4B74-9B1D-4AF7-9DD4-40B77C610376}" destId="{04899AA0-FBC9-48DE-A854-37B0C15CBFA5}" srcOrd="8" destOrd="0" presId="urn:microsoft.com/office/officeart/2005/8/layout/cycle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109F9C-213C-44CE-9C41-AFEE3DF082BA}" type="doc">
      <dgm:prSet loTypeId="urn:microsoft.com/office/officeart/2008/layout/BendingPictureCaptionList" loCatId="picture" qsTypeId="urn:microsoft.com/office/officeart/2005/8/quickstyle/3d1" qsCatId="3D" csTypeId="urn:microsoft.com/office/officeart/2005/8/colors/accent1_4" csCatId="accent1" phldr="1"/>
      <dgm:spPr/>
      <dgm:t>
        <a:bodyPr/>
        <a:lstStyle/>
        <a:p>
          <a:endParaRPr lang="en-US"/>
        </a:p>
      </dgm:t>
    </dgm:pt>
    <dgm:pt modelId="{D23E22EC-087A-4F69-9599-EB685557D2DA}">
      <dgm:prSet phldrT="[Text]"/>
      <dgm:spPr/>
      <dgm:t>
        <a:bodyPr/>
        <a:lstStyle/>
        <a:p>
          <a:r>
            <a:rPr lang="en-US">
              <a:latin typeface="Times New Roman" panose="02020603050405020304" pitchFamily="18" charset="0"/>
              <a:cs typeface="Times New Roman" panose="02020603050405020304" pitchFamily="18" charset="0"/>
            </a:rPr>
            <a:t>Logistic Regression</a:t>
          </a:r>
          <a:endParaRPr lang="en-US" dirty="0">
            <a:latin typeface="Times New Roman" panose="02020603050405020304" pitchFamily="18" charset="0"/>
            <a:cs typeface="Times New Roman" panose="02020603050405020304" pitchFamily="18" charset="0"/>
          </a:endParaRPr>
        </a:p>
      </dgm:t>
    </dgm:pt>
    <dgm:pt modelId="{6671D897-94F3-4DEC-8D03-96B106E39C21}" type="parTrans" cxnId="{DF7AC528-41DD-424B-ABF5-72AFD2F86BCB}">
      <dgm:prSet/>
      <dgm:spPr/>
      <dgm:t>
        <a:bodyPr/>
        <a:lstStyle/>
        <a:p>
          <a:endParaRPr lang="en-US"/>
        </a:p>
      </dgm:t>
    </dgm:pt>
    <dgm:pt modelId="{050D4C71-761C-4BFC-8C23-EE2FDE587ED9}" type="sibTrans" cxnId="{DF7AC528-41DD-424B-ABF5-72AFD2F86BCB}">
      <dgm:prSet/>
      <dgm:spPr/>
      <dgm:t>
        <a:bodyPr/>
        <a:lstStyle/>
        <a:p>
          <a:endParaRPr lang="en-US"/>
        </a:p>
      </dgm:t>
    </dgm:pt>
    <dgm:pt modelId="{46B04BD9-7830-4012-8CA6-157E6DF13859}">
      <dgm:prSet phldrT="[Text]"/>
      <dgm:spPr/>
      <dgm:t>
        <a:bodyPr/>
        <a:lstStyle/>
        <a:p>
          <a:r>
            <a:rPr lang="en-US" dirty="0">
              <a:latin typeface="Times New Roman" panose="02020603050405020304" pitchFamily="18" charset="0"/>
              <a:cs typeface="Times New Roman" panose="02020603050405020304" pitchFamily="18" charset="0"/>
            </a:rPr>
            <a:t>SVM</a:t>
          </a:r>
        </a:p>
      </dgm:t>
    </dgm:pt>
    <dgm:pt modelId="{9E26C6D6-3A55-48B7-A1E6-7B8E0C0EDCF7}" type="parTrans" cxnId="{1257ECD9-6CA8-4CAA-9A89-A2C6B9858BEC}">
      <dgm:prSet/>
      <dgm:spPr/>
      <dgm:t>
        <a:bodyPr/>
        <a:lstStyle/>
        <a:p>
          <a:endParaRPr lang="en-US"/>
        </a:p>
      </dgm:t>
    </dgm:pt>
    <dgm:pt modelId="{6348A5DE-DCB3-48F5-8AD6-9F2D3C68248B}" type="sibTrans" cxnId="{1257ECD9-6CA8-4CAA-9A89-A2C6B9858BEC}">
      <dgm:prSet/>
      <dgm:spPr/>
      <dgm:t>
        <a:bodyPr/>
        <a:lstStyle/>
        <a:p>
          <a:endParaRPr lang="en-US"/>
        </a:p>
      </dgm:t>
    </dgm:pt>
    <dgm:pt modelId="{E6D7C4B9-EB3F-41D9-B379-BEF45D7A454F}">
      <dgm:prSet phldrT="[Text]"/>
      <dgm:spPr/>
      <dgm:t>
        <a:bodyPr/>
        <a:lstStyle/>
        <a:p>
          <a:r>
            <a:rPr lang="en-US" dirty="0">
              <a:latin typeface="Times New Roman" panose="02020603050405020304" pitchFamily="18" charset="0"/>
              <a:cs typeface="Times New Roman" panose="02020603050405020304" pitchFamily="18" charset="0"/>
            </a:rPr>
            <a:t>k-Nearest Neighbors (k-NN) </a:t>
          </a:r>
        </a:p>
      </dgm:t>
    </dgm:pt>
    <dgm:pt modelId="{F36B4C78-1468-433B-B245-10B45C2640C2}" type="parTrans" cxnId="{4653D419-017F-4BF8-A3E9-EED8AF15EB7F}">
      <dgm:prSet/>
      <dgm:spPr/>
      <dgm:t>
        <a:bodyPr/>
        <a:lstStyle/>
        <a:p>
          <a:endParaRPr lang="en-US"/>
        </a:p>
      </dgm:t>
    </dgm:pt>
    <dgm:pt modelId="{DEBD2C06-9079-48D2-B019-0E62272B75AE}" type="sibTrans" cxnId="{4653D419-017F-4BF8-A3E9-EED8AF15EB7F}">
      <dgm:prSet/>
      <dgm:spPr/>
      <dgm:t>
        <a:bodyPr/>
        <a:lstStyle/>
        <a:p>
          <a:endParaRPr lang="en-US"/>
        </a:p>
      </dgm:t>
    </dgm:pt>
    <dgm:pt modelId="{F5A5E061-8004-4971-9F78-8B26109B892E}" type="pres">
      <dgm:prSet presAssocID="{A8109F9C-213C-44CE-9C41-AFEE3DF082BA}" presName="Name0" presStyleCnt="0">
        <dgm:presLayoutVars>
          <dgm:dir/>
          <dgm:resizeHandles val="exact"/>
        </dgm:presLayoutVars>
      </dgm:prSet>
      <dgm:spPr/>
    </dgm:pt>
    <dgm:pt modelId="{F77869F0-86F2-4F43-80F8-3253014C5B2B}" type="pres">
      <dgm:prSet presAssocID="{D23E22EC-087A-4F69-9599-EB685557D2DA}" presName="composite" presStyleCnt="0"/>
      <dgm:spPr/>
    </dgm:pt>
    <dgm:pt modelId="{0306EC89-8FF5-4D11-B641-04D33F1020B3}" type="pres">
      <dgm:prSet presAssocID="{D23E22EC-087A-4F69-9599-EB685557D2DA}" presName="rect1"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F6DB1EA8-86D4-432E-9704-EB6BF9751FAA}" type="pres">
      <dgm:prSet presAssocID="{D23E22EC-087A-4F69-9599-EB685557D2DA}" presName="wedgeRectCallout1" presStyleLbl="node1" presStyleIdx="0" presStyleCnt="3">
        <dgm:presLayoutVars>
          <dgm:bulletEnabled val="1"/>
        </dgm:presLayoutVars>
      </dgm:prSet>
      <dgm:spPr/>
    </dgm:pt>
    <dgm:pt modelId="{642C0B66-DD94-478D-8C49-DB4F71C4136C}" type="pres">
      <dgm:prSet presAssocID="{050D4C71-761C-4BFC-8C23-EE2FDE587ED9}" presName="sibTrans" presStyleCnt="0"/>
      <dgm:spPr/>
    </dgm:pt>
    <dgm:pt modelId="{59B4C625-22FB-4F4E-8E80-53B321B5FDA7}" type="pres">
      <dgm:prSet presAssocID="{46B04BD9-7830-4012-8CA6-157E6DF13859}" presName="composite" presStyleCnt="0"/>
      <dgm:spPr/>
    </dgm:pt>
    <dgm:pt modelId="{B99BA401-910D-44B7-A5B0-B0E15C6C1AF9}" type="pres">
      <dgm:prSet presAssocID="{46B04BD9-7830-4012-8CA6-157E6DF13859}" presName="rect1"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D9F5E6E7-75AB-4006-A42D-7A22F28E9D9E}" type="pres">
      <dgm:prSet presAssocID="{46B04BD9-7830-4012-8CA6-157E6DF13859}" presName="wedgeRectCallout1" presStyleLbl="node1" presStyleIdx="1" presStyleCnt="3">
        <dgm:presLayoutVars>
          <dgm:bulletEnabled val="1"/>
        </dgm:presLayoutVars>
      </dgm:prSet>
      <dgm:spPr/>
    </dgm:pt>
    <dgm:pt modelId="{F40180B3-45B3-4510-9B00-838DC5DF3742}" type="pres">
      <dgm:prSet presAssocID="{6348A5DE-DCB3-48F5-8AD6-9F2D3C68248B}" presName="sibTrans" presStyleCnt="0"/>
      <dgm:spPr/>
    </dgm:pt>
    <dgm:pt modelId="{BD032376-E610-4B5C-A3F5-0B51DC529DA2}" type="pres">
      <dgm:prSet presAssocID="{E6D7C4B9-EB3F-41D9-B379-BEF45D7A454F}" presName="composite" presStyleCnt="0"/>
      <dgm:spPr/>
    </dgm:pt>
    <dgm:pt modelId="{FD0C1351-F6B6-4AEE-9375-6EBEE9A2A5E8}" type="pres">
      <dgm:prSet presAssocID="{E6D7C4B9-EB3F-41D9-B379-BEF45D7A454F}" presName="rect1"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F1C2FDA8-299C-4AC5-ABD6-0220BEED52BE}" type="pres">
      <dgm:prSet presAssocID="{E6D7C4B9-EB3F-41D9-B379-BEF45D7A454F}" presName="wedgeRectCallout1" presStyleLbl="node1" presStyleIdx="2" presStyleCnt="3">
        <dgm:presLayoutVars>
          <dgm:bulletEnabled val="1"/>
        </dgm:presLayoutVars>
      </dgm:prSet>
      <dgm:spPr/>
    </dgm:pt>
  </dgm:ptLst>
  <dgm:cxnLst>
    <dgm:cxn modelId="{4653D419-017F-4BF8-A3E9-EED8AF15EB7F}" srcId="{A8109F9C-213C-44CE-9C41-AFEE3DF082BA}" destId="{E6D7C4B9-EB3F-41D9-B379-BEF45D7A454F}" srcOrd="2" destOrd="0" parTransId="{F36B4C78-1468-433B-B245-10B45C2640C2}" sibTransId="{DEBD2C06-9079-48D2-B019-0E62272B75AE}"/>
    <dgm:cxn modelId="{DF7AC528-41DD-424B-ABF5-72AFD2F86BCB}" srcId="{A8109F9C-213C-44CE-9C41-AFEE3DF082BA}" destId="{D23E22EC-087A-4F69-9599-EB685557D2DA}" srcOrd="0" destOrd="0" parTransId="{6671D897-94F3-4DEC-8D03-96B106E39C21}" sibTransId="{050D4C71-761C-4BFC-8C23-EE2FDE587ED9}"/>
    <dgm:cxn modelId="{692C5A70-E555-43F3-A8F4-94FE1FF7DA5B}" type="presOf" srcId="{D23E22EC-087A-4F69-9599-EB685557D2DA}" destId="{F6DB1EA8-86D4-432E-9704-EB6BF9751FAA}" srcOrd="0" destOrd="0" presId="urn:microsoft.com/office/officeart/2008/layout/BendingPictureCaptionList"/>
    <dgm:cxn modelId="{EB639078-D62F-41C0-8037-06654651E51A}" type="presOf" srcId="{E6D7C4B9-EB3F-41D9-B379-BEF45D7A454F}" destId="{F1C2FDA8-299C-4AC5-ABD6-0220BEED52BE}" srcOrd="0" destOrd="0" presId="urn:microsoft.com/office/officeart/2008/layout/BendingPictureCaptionList"/>
    <dgm:cxn modelId="{B57AEBC4-FBCF-42FC-BA2E-0F5EC8D9E4CA}" type="presOf" srcId="{A8109F9C-213C-44CE-9C41-AFEE3DF082BA}" destId="{F5A5E061-8004-4971-9F78-8B26109B892E}" srcOrd="0" destOrd="0" presId="urn:microsoft.com/office/officeart/2008/layout/BendingPictureCaptionList"/>
    <dgm:cxn modelId="{1257ECD9-6CA8-4CAA-9A89-A2C6B9858BEC}" srcId="{A8109F9C-213C-44CE-9C41-AFEE3DF082BA}" destId="{46B04BD9-7830-4012-8CA6-157E6DF13859}" srcOrd="1" destOrd="0" parTransId="{9E26C6D6-3A55-48B7-A1E6-7B8E0C0EDCF7}" sibTransId="{6348A5DE-DCB3-48F5-8AD6-9F2D3C68248B}"/>
    <dgm:cxn modelId="{FD2AACE9-93A7-41B0-9DEA-4DDD2869A0E3}" type="presOf" srcId="{46B04BD9-7830-4012-8CA6-157E6DF13859}" destId="{D9F5E6E7-75AB-4006-A42D-7A22F28E9D9E}" srcOrd="0" destOrd="0" presId="urn:microsoft.com/office/officeart/2008/layout/BendingPictureCaptionList"/>
    <dgm:cxn modelId="{A5181A11-7C70-4E38-8DC1-3D6AA32B5BA2}" type="presParOf" srcId="{F5A5E061-8004-4971-9F78-8B26109B892E}" destId="{F77869F0-86F2-4F43-80F8-3253014C5B2B}" srcOrd="0" destOrd="0" presId="urn:microsoft.com/office/officeart/2008/layout/BendingPictureCaptionList"/>
    <dgm:cxn modelId="{A0290178-C9E9-4458-9C91-899F288AC8E2}" type="presParOf" srcId="{F77869F0-86F2-4F43-80F8-3253014C5B2B}" destId="{0306EC89-8FF5-4D11-B641-04D33F1020B3}" srcOrd="0" destOrd="0" presId="urn:microsoft.com/office/officeart/2008/layout/BendingPictureCaptionList"/>
    <dgm:cxn modelId="{0C82642B-CADD-444E-BB64-3C09174C0FC3}" type="presParOf" srcId="{F77869F0-86F2-4F43-80F8-3253014C5B2B}" destId="{F6DB1EA8-86D4-432E-9704-EB6BF9751FAA}" srcOrd="1" destOrd="0" presId="urn:microsoft.com/office/officeart/2008/layout/BendingPictureCaptionList"/>
    <dgm:cxn modelId="{28CCE28A-55B4-4870-8AF7-DFDD0FFB3252}" type="presParOf" srcId="{F5A5E061-8004-4971-9F78-8B26109B892E}" destId="{642C0B66-DD94-478D-8C49-DB4F71C4136C}" srcOrd="1" destOrd="0" presId="urn:microsoft.com/office/officeart/2008/layout/BendingPictureCaptionList"/>
    <dgm:cxn modelId="{DA6F047C-EE53-4654-BFB2-A127652FD185}" type="presParOf" srcId="{F5A5E061-8004-4971-9F78-8B26109B892E}" destId="{59B4C625-22FB-4F4E-8E80-53B321B5FDA7}" srcOrd="2" destOrd="0" presId="urn:microsoft.com/office/officeart/2008/layout/BendingPictureCaptionList"/>
    <dgm:cxn modelId="{57959C76-3327-4D0E-B851-AAF507CBF028}" type="presParOf" srcId="{59B4C625-22FB-4F4E-8E80-53B321B5FDA7}" destId="{B99BA401-910D-44B7-A5B0-B0E15C6C1AF9}" srcOrd="0" destOrd="0" presId="urn:microsoft.com/office/officeart/2008/layout/BendingPictureCaptionList"/>
    <dgm:cxn modelId="{10BF9CE6-E932-486C-B856-F3FEE9AA99B0}" type="presParOf" srcId="{59B4C625-22FB-4F4E-8E80-53B321B5FDA7}" destId="{D9F5E6E7-75AB-4006-A42D-7A22F28E9D9E}" srcOrd="1" destOrd="0" presId="urn:microsoft.com/office/officeart/2008/layout/BendingPictureCaptionList"/>
    <dgm:cxn modelId="{436579F9-1F98-4A9D-9B3A-CB1CDFDD115D}" type="presParOf" srcId="{F5A5E061-8004-4971-9F78-8B26109B892E}" destId="{F40180B3-45B3-4510-9B00-838DC5DF3742}" srcOrd="3" destOrd="0" presId="urn:microsoft.com/office/officeart/2008/layout/BendingPictureCaptionList"/>
    <dgm:cxn modelId="{D8E6B4DB-6088-44F2-88B8-830D8FB11C78}" type="presParOf" srcId="{F5A5E061-8004-4971-9F78-8B26109B892E}" destId="{BD032376-E610-4B5C-A3F5-0B51DC529DA2}" srcOrd="4" destOrd="0" presId="urn:microsoft.com/office/officeart/2008/layout/BendingPictureCaptionList"/>
    <dgm:cxn modelId="{F6552953-A60C-41AF-B3C1-F9C40CEEA549}" type="presParOf" srcId="{BD032376-E610-4B5C-A3F5-0B51DC529DA2}" destId="{FD0C1351-F6B6-4AEE-9375-6EBEE9A2A5E8}" srcOrd="0" destOrd="0" presId="urn:microsoft.com/office/officeart/2008/layout/BendingPictureCaptionList"/>
    <dgm:cxn modelId="{874F8781-8098-46B9-B8E9-4AC7C78168AC}" type="presParOf" srcId="{BD032376-E610-4B5C-A3F5-0B51DC529DA2}" destId="{F1C2FDA8-299C-4AC5-ABD6-0220BEED52BE}" srcOrd="1" destOrd="0" presId="urn:microsoft.com/office/officeart/2008/layout/BendingPictureCaption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109F9C-213C-44CE-9C41-AFEE3DF082BA}" type="doc">
      <dgm:prSet loTypeId="urn:microsoft.com/office/officeart/2008/layout/BendingPictureCaptionList" loCatId="picture" qsTypeId="urn:microsoft.com/office/officeart/2005/8/quickstyle/3d1" qsCatId="3D" csTypeId="urn:microsoft.com/office/officeart/2005/8/colors/accent1_4" csCatId="accent1" phldr="1"/>
      <dgm:spPr/>
      <dgm:t>
        <a:bodyPr/>
        <a:lstStyle/>
        <a:p>
          <a:endParaRPr lang="en-US"/>
        </a:p>
      </dgm:t>
    </dgm:pt>
    <dgm:pt modelId="{D23E22EC-087A-4F69-9599-EB685557D2DA}">
      <dgm:prSet phldrT="[Text]"/>
      <dgm:spPr/>
      <dgm:t>
        <a:bodyPr/>
        <a:lstStyle/>
        <a:p>
          <a:r>
            <a:rPr lang="en-US" dirty="0">
              <a:solidFill>
                <a:schemeClr val="bg1"/>
              </a:solidFill>
              <a:latin typeface="Times New Roman" panose="02020603050405020304" pitchFamily="18" charset="0"/>
              <a:cs typeface="Times New Roman" panose="02020603050405020304" pitchFamily="18" charset="0"/>
            </a:rPr>
            <a:t>k-Means</a:t>
          </a:r>
          <a:endParaRPr lang="en-US" dirty="0">
            <a:latin typeface="Times New Roman" panose="02020603050405020304" pitchFamily="18" charset="0"/>
            <a:cs typeface="Times New Roman" panose="02020603050405020304" pitchFamily="18" charset="0"/>
          </a:endParaRPr>
        </a:p>
      </dgm:t>
    </dgm:pt>
    <dgm:pt modelId="{6671D897-94F3-4DEC-8D03-96B106E39C21}" type="parTrans" cxnId="{DF7AC528-41DD-424B-ABF5-72AFD2F86BCB}">
      <dgm:prSet/>
      <dgm:spPr/>
      <dgm:t>
        <a:bodyPr/>
        <a:lstStyle/>
        <a:p>
          <a:endParaRPr lang="en-US"/>
        </a:p>
      </dgm:t>
    </dgm:pt>
    <dgm:pt modelId="{050D4C71-761C-4BFC-8C23-EE2FDE587ED9}" type="sibTrans" cxnId="{DF7AC528-41DD-424B-ABF5-72AFD2F86BCB}">
      <dgm:prSet/>
      <dgm:spPr/>
      <dgm:t>
        <a:bodyPr/>
        <a:lstStyle/>
        <a:p>
          <a:endParaRPr lang="en-US"/>
        </a:p>
      </dgm:t>
    </dgm:pt>
    <dgm:pt modelId="{F5A5E061-8004-4971-9F78-8B26109B892E}" type="pres">
      <dgm:prSet presAssocID="{A8109F9C-213C-44CE-9C41-AFEE3DF082BA}" presName="Name0" presStyleCnt="0">
        <dgm:presLayoutVars>
          <dgm:dir/>
          <dgm:resizeHandles val="exact"/>
        </dgm:presLayoutVars>
      </dgm:prSet>
      <dgm:spPr/>
    </dgm:pt>
    <dgm:pt modelId="{F77869F0-86F2-4F43-80F8-3253014C5B2B}" type="pres">
      <dgm:prSet presAssocID="{D23E22EC-087A-4F69-9599-EB685557D2DA}" presName="composite" presStyleCnt="0"/>
      <dgm:spPr/>
    </dgm:pt>
    <dgm:pt modelId="{0306EC89-8FF5-4D11-B641-04D33F1020B3}" type="pres">
      <dgm:prSet presAssocID="{D23E22EC-087A-4F69-9599-EB685557D2DA}" presName="rect1"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F6DB1EA8-86D4-432E-9704-EB6BF9751FAA}" type="pres">
      <dgm:prSet presAssocID="{D23E22EC-087A-4F69-9599-EB685557D2DA}" presName="wedgeRectCallout1" presStyleLbl="node1" presStyleIdx="0" presStyleCnt="1">
        <dgm:presLayoutVars>
          <dgm:bulletEnabled val="1"/>
        </dgm:presLayoutVars>
      </dgm:prSet>
      <dgm:spPr/>
    </dgm:pt>
  </dgm:ptLst>
  <dgm:cxnLst>
    <dgm:cxn modelId="{DF7AC528-41DD-424B-ABF5-72AFD2F86BCB}" srcId="{A8109F9C-213C-44CE-9C41-AFEE3DF082BA}" destId="{D23E22EC-087A-4F69-9599-EB685557D2DA}" srcOrd="0" destOrd="0" parTransId="{6671D897-94F3-4DEC-8D03-96B106E39C21}" sibTransId="{050D4C71-761C-4BFC-8C23-EE2FDE587ED9}"/>
    <dgm:cxn modelId="{692C5A70-E555-43F3-A8F4-94FE1FF7DA5B}" type="presOf" srcId="{D23E22EC-087A-4F69-9599-EB685557D2DA}" destId="{F6DB1EA8-86D4-432E-9704-EB6BF9751FAA}" srcOrd="0" destOrd="0" presId="urn:microsoft.com/office/officeart/2008/layout/BendingPictureCaptionList"/>
    <dgm:cxn modelId="{B57AEBC4-FBCF-42FC-BA2E-0F5EC8D9E4CA}" type="presOf" srcId="{A8109F9C-213C-44CE-9C41-AFEE3DF082BA}" destId="{F5A5E061-8004-4971-9F78-8B26109B892E}" srcOrd="0" destOrd="0" presId="urn:microsoft.com/office/officeart/2008/layout/BendingPictureCaptionList"/>
    <dgm:cxn modelId="{A5181A11-7C70-4E38-8DC1-3D6AA32B5BA2}" type="presParOf" srcId="{F5A5E061-8004-4971-9F78-8B26109B892E}" destId="{F77869F0-86F2-4F43-80F8-3253014C5B2B}" srcOrd="0" destOrd="0" presId="urn:microsoft.com/office/officeart/2008/layout/BendingPictureCaptionList"/>
    <dgm:cxn modelId="{A0290178-C9E9-4458-9C91-899F288AC8E2}" type="presParOf" srcId="{F77869F0-86F2-4F43-80F8-3253014C5B2B}" destId="{0306EC89-8FF5-4D11-B641-04D33F1020B3}" srcOrd="0" destOrd="0" presId="urn:microsoft.com/office/officeart/2008/layout/BendingPictureCaptionList"/>
    <dgm:cxn modelId="{0C82642B-CADD-444E-BB64-3C09174C0FC3}" type="presParOf" srcId="{F77869F0-86F2-4F43-80F8-3253014C5B2B}" destId="{F6DB1EA8-86D4-432E-9704-EB6BF9751FAA}" srcOrd="1" destOrd="0" presId="urn:microsoft.com/office/officeart/2008/layout/BendingPictureCaption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109F9C-213C-44CE-9C41-AFEE3DF082BA}" type="doc">
      <dgm:prSet loTypeId="urn:microsoft.com/office/officeart/2008/layout/BendingPictureCaptionList" loCatId="picture" qsTypeId="urn:microsoft.com/office/officeart/2005/8/quickstyle/3d1" qsCatId="3D" csTypeId="urn:microsoft.com/office/officeart/2005/8/colors/accent1_4" csCatId="accent1" phldr="1"/>
      <dgm:spPr/>
      <dgm:t>
        <a:bodyPr/>
        <a:lstStyle/>
        <a:p>
          <a:endParaRPr lang="en-US"/>
        </a:p>
      </dgm:t>
    </dgm:pt>
    <dgm:pt modelId="{D23E22EC-087A-4F69-9599-EB685557D2DA}">
      <dgm:prSet phldrT="[Text]"/>
      <dgm:spPr/>
      <dgm:t>
        <a:bodyPr/>
        <a:lstStyle/>
        <a:p>
          <a:r>
            <a:rPr lang="en-US" dirty="0">
              <a:solidFill>
                <a:schemeClr val="bg1"/>
              </a:solidFill>
              <a:latin typeface="Times New Roman" panose="02020603050405020304" pitchFamily="18" charset="0"/>
              <a:cs typeface="Times New Roman" panose="02020603050405020304" pitchFamily="18" charset="0"/>
            </a:rPr>
            <a:t>Decision Trees </a:t>
          </a:r>
          <a:endParaRPr lang="en-US" dirty="0">
            <a:latin typeface="Times New Roman" panose="02020603050405020304" pitchFamily="18" charset="0"/>
            <a:cs typeface="Times New Roman" panose="02020603050405020304" pitchFamily="18" charset="0"/>
          </a:endParaRPr>
        </a:p>
      </dgm:t>
    </dgm:pt>
    <dgm:pt modelId="{6671D897-94F3-4DEC-8D03-96B106E39C21}" type="parTrans" cxnId="{DF7AC528-41DD-424B-ABF5-72AFD2F86BCB}">
      <dgm:prSet/>
      <dgm:spPr/>
      <dgm:t>
        <a:bodyPr/>
        <a:lstStyle/>
        <a:p>
          <a:endParaRPr lang="en-US"/>
        </a:p>
      </dgm:t>
    </dgm:pt>
    <dgm:pt modelId="{050D4C71-761C-4BFC-8C23-EE2FDE587ED9}" type="sibTrans" cxnId="{DF7AC528-41DD-424B-ABF5-72AFD2F86BCB}">
      <dgm:prSet/>
      <dgm:spPr/>
      <dgm:t>
        <a:bodyPr/>
        <a:lstStyle/>
        <a:p>
          <a:endParaRPr lang="en-US"/>
        </a:p>
      </dgm:t>
    </dgm:pt>
    <dgm:pt modelId="{D75AD2B8-8C38-4D40-9FBD-49C4D893BD1D}">
      <dgm:prSet phldrT="[Text]"/>
      <dgm:spPr/>
      <dgm:t>
        <a:bodyPr/>
        <a:lstStyle/>
        <a:p>
          <a:r>
            <a:rPr lang="en-US" dirty="0">
              <a:solidFill>
                <a:schemeClr val="bg1"/>
              </a:solidFill>
              <a:latin typeface="Times New Roman" panose="02020603050405020304" pitchFamily="18" charset="0"/>
              <a:cs typeface="Times New Roman" panose="02020603050405020304" pitchFamily="18" charset="0"/>
            </a:rPr>
            <a:t>Random Forests</a:t>
          </a:r>
          <a:endParaRPr lang="en-US" dirty="0">
            <a:latin typeface="Times New Roman" panose="02020603050405020304" pitchFamily="18" charset="0"/>
            <a:cs typeface="Times New Roman" panose="02020603050405020304" pitchFamily="18" charset="0"/>
          </a:endParaRPr>
        </a:p>
      </dgm:t>
    </dgm:pt>
    <dgm:pt modelId="{35560F3F-1669-4C89-9B3A-1407D6E077C0}" type="parTrans" cxnId="{108E21ED-5AF9-437F-9BD5-B05160223DD2}">
      <dgm:prSet/>
      <dgm:spPr/>
      <dgm:t>
        <a:bodyPr/>
        <a:lstStyle/>
        <a:p>
          <a:endParaRPr lang="en-US"/>
        </a:p>
      </dgm:t>
    </dgm:pt>
    <dgm:pt modelId="{5EC2BA4C-5446-48DE-B381-DAA1F211FC10}" type="sibTrans" cxnId="{108E21ED-5AF9-437F-9BD5-B05160223DD2}">
      <dgm:prSet/>
      <dgm:spPr/>
      <dgm:t>
        <a:bodyPr/>
        <a:lstStyle/>
        <a:p>
          <a:endParaRPr lang="en-US"/>
        </a:p>
      </dgm:t>
    </dgm:pt>
    <dgm:pt modelId="{F5A5E061-8004-4971-9F78-8B26109B892E}" type="pres">
      <dgm:prSet presAssocID="{A8109F9C-213C-44CE-9C41-AFEE3DF082BA}" presName="Name0" presStyleCnt="0">
        <dgm:presLayoutVars>
          <dgm:dir/>
          <dgm:resizeHandles val="exact"/>
        </dgm:presLayoutVars>
      </dgm:prSet>
      <dgm:spPr/>
    </dgm:pt>
    <dgm:pt modelId="{F77869F0-86F2-4F43-80F8-3253014C5B2B}" type="pres">
      <dgm:prSet presAssocID="{D23E22EC-087A-4F69-9599-EB685557D2DA}" presName="composite" presStyleCnt="0"/>
      <dgm:spPr/>
    </dgm:pt>
    <dgm:pt modelId="{0306EC89-8FF5-4D11-B641-04D33F1020B3}" type="pres">
      <dgm:prSet presAssocID="{D23E22EC-087A-4F69-9599-EB685557D2DA}" presName="rect1" presStyleLbl="b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dgm:spPr>
    </dgm:pt>
    <dgm:pt modelId="{F6DB1EA8-86D4-432E-9704-EB6BF9751FAA}" type="pres">
      <dgm:prSet presAssocID="{D23E22EC-087A-4F69-9599-EB685557D2DA}" presName="wedgeRectCallout1" presStyleLbl="node1" presStyleIdx="0" presStyleCnt="2">
        <dgm:presLayoutVars>
          <dgm:bulletEnabled val="1"/>
        </dgm:presLayoutVars>
      </dgm:prSet>
      <dgm:spPr/>
    </dgm:pt>
    <dgm:pt modelId="{000DA6F4-7EA0-47CA-A3E7-2FB8E9A3B291}" type="pres">
      <dgm:prSet presAssocID="{050D4C71-761C-4BFC-8C23-EE2FDE587ED9}" presName="sibTrans" presStyleCnt="0"/>
      <dgm:spPr/>
    </dgm:pt>
    <dgm:pt modelId="{119489A2-D7C7-49D2-811B-5EE73EC84C70}" type="pres">
      <dgm:prSet presAssocID="{D75AD2B8-8C38-4D40-9FBD-49C4D893BD1D}" presName="composite" presStyleCnt="0"/>
      <dgm:spPr/>
    </dgm:pt>
    <dgm:pt modelId="{7CDAF4B1-758B-4B43-A7DD-E8AC44326E3D}" type="pres">
      <dgm:prSet presAssocID="{D75AD2B8-8C38-4D40-9FBD-49C4D893BD1D}" presName="rect1" presStyleLbl="b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7FC477FC-0096-44BA-9C06-1F970120ECFB}" type="pres">
      <dgm:prSet presAssocID="{D75AD2B8-8C38-4D40-9FBD-49C4D893BD1D}" presName="wedgeRectCallout1" presStyleLbl="node1" presStyleIdx="1" presStyleCnt="2">
        <dgm:presLayoutVars>
          <dgm:bulletEnabled val="1"/>
        </dgm:presLayoutVars>
      </dgm:prSet>
      <dgm:spPr/>
    </dgm:pt>
  </dgm:ptLst>
  <dgm:cxnLst>
    <dgm:cxn modelId="{DF7AC528-41DD-424B-ABF5-72AFD2F86BCB}" srcId="{A8109F9C-213C-44CE-9C41-AFEE3DF082BA}" destId="{D23E22EC-087A-4F69-9599-EB685557D2DA}" srcOrd="0" destOrd="0" parTransId="{6671D897-94F3-4DEC-8D03-96B106E39C21}" sibTransId="{050D4C71-761C-4BFC-8C23-EE2FDE587ED9}"/>
    <dgm:cxn modelId="{692C5A70-E555-43F3-A8F4-94FE1FF7DA5B}" type="presOf" srcId="{D23E22EC-087A-4F69-9599-EB685557D2DA}" destId="{F6DB1EA8-86D4-432E-9704-EB6BF9751FAA}" srcOrd="0" destOrd="0" presId="urn:microsoft.com/office/officeart/2008/layout/BendingPictureCaptionList"/>
    <dgm:cxn modelId="{B57AEBC4-FBCF-42FC-BA2E-0F5EC8D9E4CA}" type="presOf" srcId="{A8109F9C-213C-44CE-9C41-AFEE3DF082BA}" destId="{F5A5E061-8004-4971-9F78-8B26109B892E}" srcOrd="0" destOrd="0" presId="urn:microsoft.com/office/officeart/2008/layout/BendingPictureCaptionList"/>
    <dgm:cxn modelId="{91DA8FEC-43BD-4ED6-8288-8CB7B5E4A32B}" type="presOf" srcId="{D75AD2B8-8C38-4D40-9FBD-49C4D893BD1D}" destId="{7FC477FC-0096-44BA-9C06-1F970120ECFB}" srcOrd="0" destOrd="0" presId="urn:microsoft.com/office/officeart/2008/layout/BendingPictureCaptionList"/>
    <dgm:cxn modelId="{108E21ED-5AF9-437F-9BD5-B05160223DD2}" srcId="{A8109F9C-213C-44CE-9C41-AFEE3DF082BA}" destId="{D75AD2B8-8C38-4D40-9FBD-49C4D893BD1D}" srcOrd="1" destOrd="0" parTransId="{35560F3F-1669-4C89-9B3A-1407D6E077C0}" sibTransId="{5EC2BA4C-5446-48DE-B381-DAA1F211FC10}"/>
    <dgm:cxn modelId="{A5181A11-7C70-4E38-8DC1-3D6AA32B5BA2}" type="presParOf" srcId="{F5A5E061-8004-4971-9F78-8B26109B892E}" destId="{F77869F0-86F2-4F43-80F8-3253014C5B2B}" srcOrd="0" destOrd="0" presId="urn:microsoft.com/office/officeart/2008/layout/BendingPictureCaptionList"/>
    <dgm:cxn modelId="{A0290178-C9E9-4458-9C91-899F288AC8E2}" type="presParOf" srcId="{F77869F0-86F2-4F43-80F8-3253014C5B2B}" destId="{0306EC89-8FF5-4D11-B641-04D33F1020B3}" srcOrd="0" destOrd="0" presId="urn:microsoft.com/office/officeart/2008/layout/BendingPictureCaptionList"/>
    <dgm:cxn modelId="{0C82642B-CADD-444E-BB64-3C09174C0FC3}" type="presParOf" srcId="{F77869F0-86F2-4F43-80F8-3253014C5B2B}" destId="{F6DB1EA8-86D4-432E-9704-EB6BF9751FAA}" srcOrd="1" destOrd="0" presId="urn:microsoft.com/office/officeart/2008/layout/BendingPictureCaptionList"/>
    <dgm:cxn modelId="{2EEE2341-8988-4F48-9B72-D7FBE5AFA526}" type="presParOf" srcId="{F5A5E061-8004-4971-9F78-8B26109B892E}" destId="{000DA6F4-7EA0-47CA-A3E7-2FB8E9A3B291}" srcOrd="1" destOrd="0" presId="urn:microsoft.com/office/officeart/2008/layout/BendingPictureCaptionList"/>
    <dgm:cxn modelId="{7E3F4A96-37F8-46D0-868D-D303C4DA9DC8}" type="presParOf" srcId="{F5A5E061-8004-4971-9F78-8B26109B892E}" destId="{119489A2-D7C7-49D2-811B-5EE73EC84C70}" srcOrd="2" destOrd="0" presId="urn:microsoft.com/office/officeart/2008/layout/BendingPictureCaptionList"/>
    <dgm:cxn modelId="{7E6B6EF3-D33A-4064-B786-B6438BF19BDE}" type="presParOf" srcId="{119489A2-D7C7-49D2-811B-5EE73EC84C70}" destId="{7CDAF4B1-758B-4B43-A7DD-E8AC44326E3D}" srcOrd="0" destOrd="0" presId="urn:microsoft.com/office/officeart/2008/layout/BendingPictureCaptionList"/>
    <dgm:cxn modelId="{BEB3AD9F-B8E3-4F4E-9CD1-7121EF1AA31C}" type="presParOf" srcId="{119489A2-D7C7-49D2-811B-5EE73EC84C70}" destId="{7FC477FC-0096-44BA-9C06-1F970120ECFB}" srcOrd="1" destOrd="0" presId="urn:microsoft.com/office/officeart/2008/layout/BendingPictureCa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D846A-C989-4733-9B5F-80D1FC4B2BFF}">
      <dsp:nvSpPr>
        <dsp:cNvPr id="0" name=""/>
        <dsp:cNvSpPr/>
      </dsp:nvSpPr>
      <dsp:spPr>
        <a:xfrm rot="10800000">
          <a:off x="2370007" y="331"/>
          <a:ext cx="8367440" cy="1049677"/>
        </a:xfrm>
        <a:prstGeom prst="homePlat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879"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Times New Roman" panose="02020603050405020304" pitchFamily="18" charset="0"/>
              <a:cs typeface="Times New Roman" panose="02020603050405020304" pitchFamily="18" charset="0"/>
            </a:rPr>
            <a:t>Translation</a:t>
          </a:r>
          <a:r>
            <a:rPr lang="en-US" sz="2400" kern="1200" dirty="0">
              <a:latin typeface="Times New Roman" panose="02020603050405020304" pitchFamily="18" charset="0"/>
              <a:cs typeface="Times New Roman" panose="02020603050405020304" pitchFamily="18" charset="0"/>
            </a:rPr>
            <a:t>: Converting "Good morning" into "Bonjour."</a:t>
          </a:r>
        </a:p>
      </dsp:txBody>
      <dsp:txXfrm rot="10800000">
        <a:off x="2632426" y="331"/>
        <a:ext cx="8105021" cy="1049677"/>
      </dsp:txXfrm>
    </dsp:sp>
    <dsp:sp modelId="{B4E3FFA0-53BA-49F1-AB39-4947551755D2}">
      <dsp:nvSpPr>
        <dsp:cNvPr id="0" name=""/>
        <dsp:cNvSpPr/>
      </dsp:nvSpPr>
      <dsp:spPr>
        <a:xfrm>
          <a:off x="1845169" y="331"/>
          <a:ext cx="1049677" cy="104967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ED00B29-3B5D-45F8-B1C7-1868473C4343}">
      <dsp:nvSpPr>
        <dsp:cNvPr id="0" name=""/>
        <dsp:cNvSpPr/>
      </dsp:nvSpPr>
      <dsp:spPr>
        <a:xfrm rot="10800000">
          <a:off x="2370007" y="1363346"/>
          <a:ext cx="8367440" cy="1049677"/>
        </a:xfrm>
        <a:prstGeom prst="homePlat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879"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Chatbots: Responding to "What are your hours?" with "We are open from 9 AM to 5 PM."</a:t>
          </a:r>
        </a:p>
      </dsp:txBody>
      <dsp:txXfrm rot="10800000">
        <a:off x="2632426" y="1363346"/>
        <a:ext cx="8105021" cy="1049677"/>
      </dsp:txXfrm>
    </dsp:sp>
    <dsp:sp modelId="{CEAD956A-E98A-4A4F-BCBB-DCDDC3DAAEEB}">
      <dsp:nvSpPr>
        <dsp:cNvPr id="0" name=""/>
        <dsp:cNvSpPr/>
      </dsp:nvSpPr>
      <dsp:spPr>
        <a:xfrm>
          <a:off x="1845169" y="1363346"/>
          <a:ext cx="1049677" cy="104967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F667DFD-BB9A-432A-BBB6-A2B7F1E2EC8D}">
      <dsp:nvSpPr>
        <dsp:cNvPr id="0" name=""/>
        <dsp:cNvSpPr/>
      </dsp:nvSpPr>
      <dsp:spPr>
        <a:xfrm rot="10800000">
          <a:off x="2370007" y="2726361"/>
          <a:ext cx="8367440" cy="1049677"/>
        </a:xfrm>
        <a:prstGeom prst="homePlat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879"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Chatbots: Responding to "What are your hours?" with "We are open from 9 AM to 5 PM."</a:t>
          </a:r>
        </a:p>
      </dsp:txBody>
      <dsp:txXfrm rot="10800000">
        <a:off x="2632426" y="2726361"/>
        <a:ext cx="8105021" cy="1049677"/>
      </dsp:txXfrm>
    </dsp:sp>
    <dsp:sp modelId="{1E79BA9F-7BE5-4ED5-9960-4942F1DA3230}">
      <dsp:nvSpPr>
        <dsp:cNvPr id="0" name=""/>
        <dsp:cNvSpPr/>
      </dsp:nvSpPr>
      <dsp:spPr>
        <a:xfrm>
          <a:off x="1845169" y="2726361"/>
          <a:ext cx="1049677" cy="104967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2B07360-E9DC-411B-BEC2-FBF11BB466E4}">
      <dsp:nvSpPr>
        <dsp:cNvPr id="0" name=""/>
        <dsp:cNvSpPr/>
      </dsp:nvSpPr>
      <dsp:spPr>
        <a:xfrm rot="10800000">
          <a:off x="2370007" y="4089375"/>
          <a:ext cx="8367440" cy="1049677"/>
        </a:xfrm>
        <a:prstGeom prst="homePlat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879"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Sentiment Analysis: Understanding if a review is positive ("I loved it!") or negative ("It was terrible!"). </a:t>
          </a:r>
        </a:p>
      </dsp:txBody>
      <dsp:txXfrm rot="10800000">
        <a:off x="2632426" y="4089375"/>
        <a:ext cx="8105021" cy="1049677"/>
      </dsp:txXfrm>
    </dsp:sp>
    <dsp:sp modelId="{38A06308-82E5-4F8A-997D-06EF7E952747}">
      <dsp:nvSpPr>
        <dsp:cNvPr id="0" name=""/>
        <dsp:cNvSpPr/>
      </dsp:nvSpPr>
      <dsp:spPr>
        <a:xfrm>
          <a:off x="1845169" y="4089375"/>
          <a:ext cx="1049677" cy="104967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B38BF35-C091-4930-98AA-9FED7AAC8683}">
      <dsp:nvSpPr>
        <dsp:cNvPr id="0" name=""/>
        <dsp:cNvSpPr/>
      </dsp:nvSpPr>
      <dsp:spPr>
        <a:xfrm rot="10800000">
          <a:off x="2370007" y="5452390"/>
          <a:ext cx="8367440" cy="1049677"/>
        </a:xfrm>
        <a:prstGeom prst="homePlat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62879"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Summarization: Turning a long article into a short summary.</a:t>
          </a:r>
        </a:p>
      </dsp:txBody>
      <dsp:txXfrm rot="10800000">
        <a:off x="2632426" y="5452390"/>
        <a:ext cx="8105021" cy="1049677"/>
      </dsp:txXfrm>
    </dsp:sp>
    <dsp:sp modelId="{BFC13AA7-B7D4-438B-A245-B735F10AA43A}">
      <dsp:nvSpPr>
        <dsp:cNvPr id="0" name=""/>
        <dsp:cNvSpPr/>
      </dsp:nvSpPr>
      <dsp:spPr>
        <a:xfrm>
          <a:off x="1845169" y="5452390"/>
          <a:ext cx="1049677" cy="104967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5F814-021E-4646-BF3E-6275DBB1A00D}">
      <dsp:nvSpPr>
        <dsp:cNvPr id="0" name=""/>
        <dsp:cNvSpPr/>
      </dsp:nvSpPr>
      <dsp:spPr>
        <a:xfrm>
          <a:off x="-7487866" y="-1144301"/>
          <a:ext cx="8910121" cy="8910121"/>
        </a:xfrm>
        <a:prstGeom prst="blockArc">
          <a:avLst>
            <a:gd name="adj1" fmla="val 18900000"/>
            <a:gd name="adj2" fmla="val 2700000"/>
            <a:gd name="adj3" fmla="val 242"/>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B17B93-2A9F-48BE-B674-2CA9E7963637}">
      <dsp:nvSpPr>
        <dsp:cNvPr id="0" name=""/>
        <dsp:cNvSpPr/>
      </dsp:nvSpPr>
      <dsp:spPr>
        <a:xfrm>
          <a:off x="744028" y="509062"/>
          <a:ext cx="11383922" cy="1018654"/>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8557" tIns="45720" rIns="45720" bIns="4572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Tokenization</a:t>
          </a:r>
          <a:r>
            <a:rPr lang="en-US" sz="1800" kern="1200" dirty="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Font typeface="Arial" panose="020B0604020202020204" pitchFamily="34" charset="0"/>
            <a:buChar char="•"/>
          </a:pPr>
          <a:r>
            <a:rPr lang="en-US" sz="1800" b="1" kern="1200" dirty="0">
              <a:latin typeface="Times New Roman" panose="02020603050405020304" pitchFamily="18" charset="0"/>
              <a:cs typeface="Times New Roman" panose="02020603050405020304" pitchFamily="18" charset="0"/>
            </a:rPr>
            <a:t>Word Tokenizer</a:t>
          </a:r>
          <a:r>
            <a:rPr lang="en-US" sz="1800" kern="1200" dirty="0">
              <a:latin typeface="Times New Roman" panose="02020603050405020304" pitchFamily="18" charset="0"/>
              <a:cs typeface="Times New Roman" panose="02020603050405020304" pitchFamily="18" charset="0"/>
            </a:rPr>
            <a:t>: Splits text into individual words.</a:t>
          </a:r>
        </a:p>
        <a:p>
          <a:pPr marL="171450" lvl="1" indent="-171450" algn="l" defTabSz="800100">
            <a:lnSpc>
              <a:spcPct val="90000"/>
            </a:lnSpc>
            <a:spcBef>
              <a:spcPct val="0"/>
            </a:spcBef>
            <a:spcAft>
              <a:spcPct val="15000"/>
            </a:spcAft>
            <a:buFont typeface="Arial" panose="020B0604020202020204" pitchFamily="34" charset="0"/>
            <a:buChar char="•"/>
          </a:pPr>
          <a:r>
            <a:rPr lang="en-US" sz="1800" b="1" kern="1200" dirty="0">
              <a:latin typeface="Times New Roman" panose="02020603050405020304" pitchFamily="18" charset="0"/>
              <a:cs typeface="Times New Roman" panose="02020603050405020304" pitchFamily="18" charset="0"/>
            </a:rPr>
            <a:t>Sentence Tokenizer</a:t>
          </a:r>
          <a:r>
            <a:rPr lang="en-US" sz="1800" kern="1200" dirty="0">
              <a:latin typeface="Times New Roman" panose="02020603050405020304" pitchFamily="18" charset="0"/>
              <a:cs typeface="Times New Roman" panose="02020603050405020304" pitchFamily="18" charset="0"/>
            </a:rPr>
            <a:t>: Splits text into sentences.</a:t>
          </a:r>
        </a:p>
      </dsp:txBody>
      <dsp:txXfrm>
        <a:off x="744028" y="509062"/>
        <a:ext cx="11383922" cy="1018654"/>
      </dsp:txXfrm>
    </dsp:sp>
    <dsp:sp modelId="{EF4C1753-A617-4A22-8973-6AB426CA09DB}">
      <dsp:nvSpPr>
        <dsp:cNvPr id="0" name=""/>
        <dsp:cNvSpPr/>
      </dsp:nvSpPr>
      <dsp:spPr>
        <a:xfrm>
          <a:off x="107369" y="381730"/>
          <a:ext cx="1273318" cy="1273318"/>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CD15603-043C-4CCC-AC6F-4DABF3244DFA}">
      <dsp:nvSpPr>
        <dsp:cNvPr id="0" name=""/>
        <dsp:cNvSpPr/>
      </dsp:nvSpPr>
      <dsp:spPr>
        <a:xfrm>
          <a:off x="1328046" y="2037308"/>
          <a:ext cx="10799904" cy="1018654"/>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8557" tIns="45720" rIns="45720" bIns="4572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Part-of-Speech Tagging (POS)</a:t>
          </a:r>
          <a:r>
            <a:rPr lang="en-US" sz="1800" kern="1200" dirty="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Times New Roman" panose="02020603050405020304" pitchFamily="18" charset="0"/>
              <a:cs typeface="Times New Roman" panose="02020603050405020304" pitchFamily="18" charset="0"/>
            </a:rPr>
            <a:t>Identifies the grammatical role (noun, verb, adjective, etc.) of each word in a sentence.</a:t>
          </a:r>
        </a:p>
      </dsp:txBody>
      <dsp:txXfrm>
        <a:off x="1328046" y="2037308"/>
        <a:ext cx="10799904" cy="1018654"/>
      </dsp:txXfrm>
    </dsp:sp>
    <dsp:sp modelId="{FB4CF631-FE7B-4892-8DE9-8C8C6927E716}">
      <dsp:nvSpPr>
        <dsp:cNvPr id="0" name=""/>
        <dsp:cNvSpPr/>
      </dsp:nvSpPr>
      <dsp:spPr>
        <a:xfrm>
          <a:off x="691387" y="1909977"/>
          <a:ext cx="1273318" cy="1273318"/>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3B2B0A4-2EEB-4DB5-8A30-9CED5540F41D}">
      <dsp:nvSpPr>
        <dsp:cNvPr id="0" name=""/>
        <dsp:cNvSpPr/>
      </dsp:nvSpPr>
      <dsp:spPr>
        <a:xfrm>
          <a:off x="1328046" y="3565555"/>
          <a:ext cx="10799904" cy="1018654"/>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8557" tIns="45720" rIns="45720" bIns="4572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Named Entity Recognition (NER)</a:t>
          </a:r>
          <a:r>
            <a:rPr lang="en-US" sz="1800" kern="1200" dirty="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Times New Roman" panose="02020603050405020304" pitchFamily="18" charset="0"/>
              <a:cs typeface="Times New Roman" panose="02020603050405020304" pitchFamily="18" charset="0"/>
            </a:rPr>
            <a:t>Detects named entities like people, places, dates, and organizations in text.</a:t>
          </a:r>
        </a:p>
      </dsp:txBody>
      <dsp:txXfrm>
        <a:off x="1328046" y="3565555"/>
        <a:ext cx="10799904" cy="1018654"/>
      </dsp:txXfrm>
    </dsp:sp>
    <dsp:sp modelId="{B01D7FA9-3308-4A4C-90D0-CECB2603C15A}">
      <dsp:nvSpPr>
        <dsp:cNvPr id="0" name=""/>
        <dsp:cNvSpPr/>
      </dsp:nvSpPr>
      <dsp:spPr>
        <a:xfrm>
          <a:off x="691387" y="3438223"/>
          <a:ext cx="1273318" cy="1273318"/>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9507329-F614-4401-A578-AAC929757B91}">
      <dsp:nvSpPr>
        <dsp:cNvPr id="0" name=""/>
        <dsp:cNvSpPr/>
      </dsp:nvSpPr>
      <dsp:spPr>
        <a:xfrm>
          <a:off x="744028" y="5093802"/>
          <a:ext cx="11383922" cy="1018654"/>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8557" tIns="45720" rIns="45720" bIns="4572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Stemming</a:t>
          </a:r>
          <a:r>
            <a:rPr lang="en-US" sz="1800" kern="1200" dirty="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Times New Roman" panose="02020603050405020304" pitchFamily="18" charset="0"/>
              <a:cs typeface="Times New Roman" panose="02020603050405020304" pitchFamily="18" charset="0"/>
            </a:rPr>
            <a:t>Reduces words to their base or root form (e.g., "running" → "run").</a:t>
          </a:r>
        </a:p>
      </dsp:txBody>
      <dsp:txXfrm>
        <a:off x="744028" y="5093802"/>
        <a:ext cx="11383922" cy="1018654"/>
      </dsp:txXfrm>
    </dsp:sp>
    <dsp:sp modelId="{36E93109-91D8-4FC5-B055-C3C969CD1C6C}">
      <dsp:nvSpPr>
        <dsp:cNvPr id="0" name=""/>
        <dsp:cNvSpPr/>
      </dsp:nvSpPr>
      <dsp:spPr>
        <a:xfrm>
          <a:off x="107369" y="4966470"/>
          <a:ext cx="1273318" cy="1273318"/>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3CAFA-3CDE-4ACB-96C9-D698D2834DA8}">
      <dsp:nvSpPr>
        <dsp:cNvPr id="0" name=""/>
        <dsp:cNvSpPr/>
      </dsp:nvSpPr>
      <dsp:spPr>
        <a:xfrm>
          <a:off x="-8189445" y="-1250959"/>
          <a:ext cx="9743546" cy="9743546"/>
        </a:xfrm>
        <a:prstGeom prst="blockArc">
          <a:avLst>
            <a:gd name="adj1" fmla="val 18900000"/>
            <a:gd name="adj2" fmla="val 2700000"/>
            <a:gd name="adj3" fmla="val 222"/>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F2232E-4C49-452D-9CCC-ECADB21688C0}">
      <dsp:nvSpPr>
        <dsp:cNvPr id="0" name=""/>
        <dsp:cNvSpPr/>
      </dsp:nvSpPr>
      <dsp:spPr>
        <a:xfrm>
          <a:off x="678170" y="452456"/>
          <a:ext cx="11114164" cy="905493"/>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8735" tIns="45720" rIns="45720" bIns="4572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Frequency Distribution</a:t>
          </a:r>
          <a:r>
            <a:rPr lang="en-US" sz="1800" kern="1200" dirty="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Times New Roman" panose="02020603050405020304" pitchFamily="18" charset="0"/>
              <a:cs typeface="Times New Roman" panose="02020603050405020304" pitchFamily="18" charset="0"/>
            </a:rPr>
            <a:t>Analyzes the frequency of words or tokens in a given text.</a:t>
          </a:r>
        </a:p>
      </dsp:txBody>
      <dsp:txXfrm>
        <a:off x="678170" y="452456"/>
        <a:ext cx="11114164" cy="905493"/>
      </dsp:txXfrm>
    </dsp:sp>
    <dsp:sp modelId="{D1B2B05B-963F-4007-811F-74FE6DFC2E79}">
      <dsp:nvSpPr>
        <dsp:cNvPr id="0" name=""/>
        <dsp:cNvSpPr/>
      </dsp:nvSpPr>
      <dsp:spPr>
        <a:xfrm>
          <a:off x="112237" y="339270"/>
          <a:ext cx="1131866" cy="113186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D330669-4AFD-4BFA-8623-76E5697243D3}">
      <dsp:nvSpPr>
        <dsp:cNvPr id="0" name=""/>
        <dsp:cNvSpPr/>
      </dsp:nvSpPr>
      <dsp:spPr>
        <a:xfrm>
          <a:off x="1327020" y="1810261"/>
          <a:ext cx="10465315" cy="905493"/>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8735" tIns="45720" rIns="45720" bIns="4572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Text Classification</a:t>
          </a:r>
          <a:r>
            <a:rPr lang="en-US" sz="1800" kern="1200" dirty="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Times New Roman" panose="02020603050405020304" pitchFamily="18" charset="0"/>
              <a:cs typeface="Times New Roman" panose="02020603050405020304" pitchFamily="18" charset="0"/>
            </a:rPr>
            <a:t>Categorizes text into predefined categories (e.g., spam detection, sentiment analysis).</a:t>
          </a:r>
        </a:p>
      </dsp:txBody>
      <dsp:txXfrm>
        <a:off x="1327020" y="1810261"/>
        <a:ext cx="10465315" cy="905493"/>
      </dsp:txXfrm>
    </dsp:sp>
    <dsp:sp modelId="{A1484FA9-3B03-4EDA-87A6-C590EC0F3BFD}">
      <dsp:nvSpPr>
        <dsp:cNvPr id="0" name=""/>
        <dsp:cNvSpPr/>
      </dsp:nvSpPr>
      <dsp:spPr>
        <a:xfrm>
          <a:off x="761086" y="1697075"/>
          <a:ext cx="1131866" cy="113186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2A33CDCC-7C18-4CFF-A073-B20C06B4E829}">
      <dsp:nvSpPr>
        <dsp:cNvPr id="0" name=""/>
        <dsp:cNvSpPr/>
      </dsp:nvSpPr>
      <dsp:spPr>
        <a:xfrm>
          <a:off x="1526164" y="3168066"/>
          <a:ext cx="10266170" cy="905493"/>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8735" tIns="45720" rIns="45720" bIns="4572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Chunking</a:t>
          </a:r>
          <a:r>
            <a:rPr lang="en-US" sz="1800" kern="1200" dirty="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Times New Roman" panose="02020603050405020304" pitchFamily="18" charset="0"/>
              <a:cs typeface="Times New Roman" panose="02020603050405020304" pitchFamily="18" charset="0"/>
            </a:rPr>
            <a:t>Groups words into meaningful chunks (e.g., noun phrases, verb phrases).</a:t>
          </a:r>
        </a:p>
      </dsp:txBody>
      <dsp:txXfrm>
        <a:off x="1526164" y="3168066"/>
        <a:ext cx="10266170" cy="905493"/>
      </dsp:txXfrm>
    </dsp:sp>
    <dsp:sp modelId="{0CFF40B5-8A7B-4641-AB22-62CAA227C7B4}">
      <dsp:nvSpPr>
        <dsp:cNvPr id="0" name=""/>
        <dsp:cNvSpPr/>
      </dsp:nvSpPr>
      <dsp:spPr>
        <a:xfrm>
          <a:off x="960231" y="3054880"/>
          <a:ext cx="1131866" cy="113186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644D01F0-923C-4B31-82F7-E8D1430B975D}">
      <dsp:nvSpPr>
        <dsp:cNvPr id="0" name=""/>
        <dsp:cNvSpPr/>
      </dsp:nvSpPr>
      <dsp:spPr>
        <a:xfrm>
          <a:off x="1327020" y="4525872"/>
          <a:ext cx="10465315" cy="905493"/>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8735" tIns="45720" rIns="45720" bIns="4572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Collocations</a:t>
          </a:r>
          <a:r>
            <a:rPr lang="en-US" sz="1800" kern="1200" dirty="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Times New Roman" panose="02020603050405020304" pitchFamily="18" charset="0"/>
              <a:cs typeface="Times New Roman" panose="02020603050405020304" pitchFamily="18" charset="0"/>
            </a:rPr>
            <a:t>Finds common word pairs or phrases that appear together often.</a:t>
          </a:r>
        </a:p>
      </dsp:txBody>
      <dsp:txXfrm>
        <a:off x="1327020" y="4525872"/>
        <a:ext cx="10465315" cy="905493"/>
      </dsp:txXfrm>
    </dsp:sp>
    <dsp:sp modelId="{C5C0462C-67A8-4497-B5C1-F4BF5107379B}">
      <dsp:nvSpPr>
        <dsp:cNvPr id="0" name=""/>
        <dsp:cNvSpPr/>
      </dsp:nvSpPr>
      <dsp:spPr>
        <a:xfrm>
          <a:off x="761086" y="4412685"/>
          <a:ext cx="1131866" cy="113186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2D6F2610-4334-47B5-9F82-5B7CF8FD7666}">
      <dsp:nvSpPr>
        <dsp:cNvPr id="0" name=""/>
        <dsp:cNvSpPr/>
      </dsp:nvSpPr>
      <dsp:spPr>
        <a:xfrm>
          <a:off x="678170" y="5883677"/>
          <a:ext cx="11114164" cy="905493"/>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8735" tIns="45720" rIns="45720" bIns="4572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Corpus</a:t>
          </a:r>
          <a:r>
            <a:rPr lang="en-US" sz="1800" kern="1200" dirty="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Times New Roman" panose="02020603050405020304" pitchFamily="18" charset="0"/>
              <a:cs typeface="Times New Roman" panose="02020603050405020304" pitchFamily="18" charset="0"/>
            </a:rPr>
            <a:t>NLTK provides access to several pre-built corpora (large text datasets) for tasks like training models or analyzing language.</a:t>
          </a:r>
        </a:p>
      </dsp:txBody>
      <dsp:txXfrm>
        <a:off x="678170" y="5883677"/>
        <a:ext cx="11114164" cy="905493"/>
      </dsp:txXfrm>
    </dsp:sp>
    <dsp:sp modelId="{C6FFBB5F-B58F-453B-9CBF-DE226E30CE42}">
      <dsp:nvSpPr>
        <dsp:cNvPr id="0" name=""/>
        <dsp:cNvSpPr/>
      </dsp:nvSpPr>
      <dsp:spPr>
        <a:xfrm>
          <a:off x="112237" y="5770490"/>
          <a:ext cx="1131866" cy="113186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3FDCD-E510-47A1-85D0-A8A9AFB1FC69}">
      <dsp:nvSpPr>
        <dsp:cNvPr id="0" name=""/>
        <dsp:cNvSpPr/>
      </dsp:nvSpPr>
      <dsp:spPr>
        <a:xfrm>
          <a:off x="2185345" y="-61998"/>
          <a:ext cx="7596407" cy="7596407"/>
        </a:xfrm>
        <a:prstGeom prst="circularArrow">
          <a:avLst>
            <a:gd name="adj1" fmla="val 5544"/>
            <a:gd name="adj2" fmla="val 330680"/>
            <a:gd name="adj3" fmla="val 14615379"/>
            <a:gd name="adj4" fmla="val 16893459"/>
            <a:gd name="adj5" fmla="val 5757"/>
          </a:avLst>
        </a:prstGeom>
        <a:gradFill rotWithShape="0">
          <a:gsLst>
            <a:gs pos="0">
              <a:schemeClr val="accent1">
                <a:tint val="55000"/>
                <a:hueOff val="0"/>
                <a:satOff val="0"/>
                <a:lumOff val="0"/>
                <a:alphaOff val="0"/>
                <a:shade val="51000"/>
                <a:satMod val="130000"/>
              </a:schemeClr>
            </a:gs>
            <a:gs pos="80000">
              <a:schemeClr val="accent1">
                <a:tint val="55000"/>
                <a:hueOff val="0"/>
                <a:satOff val="0"/>
                <a:lumOff val="0"/>
                <a:alphaOff val="0"/>
                <a:shade val="93000"/>
                <a:satMod val="130000"/>
              </a:schemeClr>
            </a:gs>
            <a:gs pos="100000">
              <a:schemeClr val="accent1">
                <a:tint val="55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F464711D-7CBC-44EC-B85D-F058EE673C66}">
      <dsp:nvSpPr>
        <dsp:cNvPr id="0" name=""/>
        <dsp:cNvSpPr/>
      </dsp:nvSpPr>
      <dsp:spPr>
        <a:xfrm>
          <a:off x="4885007" y="2087"/>
          <a:ext cx="2197084" cy="1098542"/>
        </a:xfrm>
        <a:prstGeom prst="roundRect">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1.Preprocessing Algorithms</a:t>
          </a:r>
        </a:p>
      </dsp:txBody>
      <dsp:txXfrm>
        <a:off x="4938633" y="55713"/>
        <a:ext cx="2089832" cy="991290"/>
      </dsp:txXfrm>
    </dsp:sp>
    <dsp:sp modelId="{C47269CB-BE2C-4DD8-AF16-78F7494F3224}">
      <dsp:nvSpPr>
        <dsp:cNvPr id="0" name=""/>
        <dsp:cNvSpPr/>
      </dsp:nvSpPr>
      <dsp:spPr>
        <a:xfrm>
          <a:off x="7175613" y="950887"/>
          <a:ext cx="2197084" cy="1098542"/>
        </a:xfrm>
        <a:prstGeom prst="roundRect">
          <a:avLst/>
        </a:prstGeom>
        <a:gradFill rotWithShape="0">
          <a:gsLst>
            <a:gs pos="0">
              <a:schemeClr val="accent1">
                <a:shade val="50000"/>
                <a:hueOff val="100623"/>
                <a:satOff val="-2451"/>
                <a:lumOff val="10724"/>
                <a:alphaOff val="0"/>
                <a:shade val="51000"/>
                <a:satMod val="130000"/>
              </a:schemeClr>
            </a:gs>
            <a:gs pos="80000">
              <a:schemeClr val="accent1">
                <a:shade val="50000"/>
                <a:hueOff val="100623"/>
                <a:satOff val="-2451"/>
                <a:lumOff val="10724"/>
                <a:alphaOff val="0"/>
                <a:shade val="93000"/>
                <a:satMod val="130000"/>
              </a:schemeClr>
            </a:gs>
            <a:gs pos="100000">
              <a:schemeClr val="accent1">
                <a:shade val="50000"/>
                <a:hueOff val="100623"/>
                <a:satOff val="-2451"/>
                <a:lumOff val="1072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2. Feature Extraction Algorithms</a:t>
          </a:r>
        </a:p>
      </dsp:txBody>
      <dsp:txXfrm>
        <a:off x="7229239" y="1004513"/>
        <a:ext cx="2089832" cy="991290"/>
      </dsp:txXfrm>
    </dsp:sp>
    <dsp:sp modelId="{340D47E7-4F45-47F6-B60F-4B45D19D0661}">
      <dsp:nvSpPr>
        <dsp:cNvPr id="0" name=""/>
        <dsp:cNvSpPr/>
      </dsp:nvSpPr>
      <dsp:spPr>
        <a:xfrm>
          <a:off x="8124413" y="3241493"/>
          <a:ext cx="2197084" cy="1098542"/>
        </a:xfrm>
        <a:prstGeom prst="roundRect">
          <a:avLst/>
        </a:prstGeom>
        <a:gradFill rotWithShape="0">
          <a:gsLst>
            <a:gs pos="0">
              <a:schemeClr val="accent1">
                <a:shade val="50000"/>
                <a:hueOff val="201247"/>
                <a:satOff val="-4901"/>
                <a:lumOff val="21448"/>
                <a:alphaOff val="0"/>
                <a:shade val="51000"/>
                <a:satMod val="130000"/>
              </a:schemeClr>
            </a:gs>
            <a:gs pos="80000">
              <a:schemeClr val="accent1">
                <a:shade val="50000"/>
                <a:hueOff val="201247"/>
                <a:satOff val="-4901"/>
                <a:lumOff val="21448"/>
                <a:alphaOff val="0"/>
                <a:shade val="93000"/>
                <a:satMod val="130000"/>
              </a:schemeClr>
            </a:gs>
            <a:gs pos="100000">
              <a:schemeClr val="accent1">
                <a:shade val="50000"/>
                <a:hueOff val="201247"/>
                <a:satOff val="-4901"/>
                <a:lumOff val="2144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3. Statistical and Linguistic Algorithms</a:t>
          </a:r>
        </a:p>
      </dsp:txBody>
      <dsp:txXfrm>
        <a:off x="8178039" y="3295119"/>
        <a:ext cx="2089832" cy="991290"/>
      </dsp:txXfrm>
    </dsp:sp>
    <dsp:sp modelId="{DD282489-2241-4823-859F-84DAA30B98C9}">
      <dsp:nvSpPr>
        <dsp:cNvPr id="0" name=""/>
        <dsp:cNvSpPr/>
      </dsp:nvSpPr>
      <dsp:spPr>
        <a:xfrm>
          <a:off x="7175613" y="5532099"/>
          <a:ext cx="2197084" cy="1098542"/>
        </a:xfrm>
        <a:prstGeom prst="roundRect">
          <a:avLst/>
        </a:prstGeom>
        <a:gradFill rotWithShape="0">
          <a:gsLst>
            <a:gs pos="0">
              <a:schemeClr val="accent1">
                <a:shade val="50000"/>
                <a:hueOff val="301870"/>
                <a:satOff val="-7352"/>
                <a:lumOff val="32172"/>
                <a:alphaOff val="0"/>
                <a:shade val="51000"/>
                <a:satMod val="130000"/>
              </a:schemeClr>
            </a:gs>
            <a:gs pos="80000">
              <a:schemeClr val="accent1">
                <a:shade val="50000"/>
                <a:hueOff val="301870"/>
                <a:satOff val="-7352"/>
                <a:lumOff val="32172"/>
                <a:alphaOff val="0"/>
                <a:shade val="93000"/>
                <a:satMod val="130000"/>
              </a:schemeClr>
            </a:gs>
            <a:gs pos="100000">
              <a:schemeClr val="accent1">
                <a:shade val="50000"/>
                <a:hueOff val="301870"/>
                <a:satOff val="-7352"/>
                <a:lumOff val="321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4. Sequence Labeling and Prediction</a:t>
          </a:r>
        </a:p>
      </dsp:txBody>
      <dsp:txXfrm>
        <a:off x="7229239" y="5585725"/>
        <a:ext cx="2089832" cy="991290"/>
      </dsp:txXfrm>
    </dsp:sp>
    <dsp:sp modelId="{92C452D3-269C-47E8-AC31-02F2DF98C63E}">
      <dsp:nvSpPr>
        <dsp:cNvPr id="0" name=""/>
        <dsp:cNvSpPr/>
      </dsp:nvSpPr>
      <dsp:spPr>
        <a:xfrm>
          <a:off x="4885007" y="6480899"/>
          <a:ext cx="2197084" cy="1098542"/>
        </a:xfrm>
        <a:prstGeom prst="roundRect">
          <a:avLst/>
        </a:prstGeom>
        <a:gradFill rotWithShape="0">
          <a:gsLst>
            <a:gs pos="0">
              <a:schemeClr val="accent1">
                <a:shade val="50000"/>
                <a:hueOff val="402493"/>
                <a:satOff val="-9802"/>
                <a:lumOff val="42896"/>
                <a:alphaOff val="0"/>
                <a:shade val="51000"/>
                <a:satMod val="130000"/>
              </a:schemeClr>
            </a:gs>
            <a:gs pos="80000">
              <a:schemeClr val="accent1">
                <a:shade val="50000"/>
                <a:hueOff val="402493"/>
                <a:satOff val="-9802"/>
                <a:lumOff val="42896"/>
                <a:alphaOff val="0"/>
                <a:shade val="93000"/>
                <a:satMod val="130000"/>
              </a:schemeClr>
            </a:gs>
            <a:gs pos="100000">
              <a:schemeClr val="accent1">
                <a:shade val="50000"/>
                <a:hueOff val="402493"/>
                <a:satOff val="-9802"/>
                <a:lumOff val="4289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5. Machine Learning Algorithms</a:t>
          </a:r>
        </a:p>
      </dsp:txBody>
      <dsp:txXfrm>
        <a:off x="4938633" y="6534525"/>
        <a:ext cx="2089832" cy="991290"/>
      </dsp:txXfrm>
    </dsp:sp>
    <dsp:sp modelId="{9261FA98-6D9F-4B08-A016-65EA797E953E}">
      <dsp:nvSpPr>
        <dsp:cNvPr id="0" name=""/>
        <dsp:cNvSpPr/>
      </dsp:nvSpPr>
      <dsp:spPr>
        <a:xfrm>
          <a:off x="2594401" y="5532099"/>
          <a:ext cx="2197084" cy="1098542"/>
        </a:xfrm>
        <a:prstGeom prst="roundRect">
          <a:avLst/>
        </a:prstGeom>
        <a:gradFill rotWithShape="0">
          <a:gsLst>
            <a:gs pos="0">
              <a:schemeClr val="accent1">
                <a:shade val="50000"/>
                <a:hueOff val="301870"/>
                <a:satOff val="-7352"/>
                <a:lumOff val="32172"/>
                <a:alphaOff val="0"/>
                <a:shade val="51000"/>
                <a:satMod val="130000"/>
              </a:schemeClr>
            </a:gs>
            <a:gs pos="80000">
              <a:schemeClr val="accent1">
                <a:shade val="50000"/>
                <a:hueOff val="301870"/>
                <a:satOff val="-7352"/>
                <a:lumOff val="32172"/>
                <a:alphaOff val="0"/>
                <a:shade val="93000"/>
                <a:satMod val="130000"/>
              </a:schemeClr>
            </a:gs>
            <a:gs pos="100000">
              <a:schemeClr val="accent1">
                <a:shade val="50000"/>
                <a:hueOff val="301870"/>
                <a:satOff val="-7352"/>
                <a:lumOff val="321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6. Deep Learning Algorithms</a:t>
          </a:r>
        </a:p>
      </dsp:txBody>
      <dsp:txXfrm>
        <a:off x="2648027" y="5585725"/>
        <a:ext cx="2089832" cy="991290"/>
      </dsp:txXfrm>
    </dsp:sp>
    <dsp:sp modelId="{0B368E97-B316-4509-9B46-06FBA52D2944}">
      <dsp:nvSpPr>
        <dsp:cNvPr id="0" name=""/>
        <dsp:cNvSpPr/>
      </dsp:nvSpPr>
      <dsp:spPr>
        <a:xfrm>
          <a:off x="1645601" y="3241493"/>
          <a:ext cx="2197084" cy="1098542"/>
        </a:xfrm>
        <a:prstGeom prst="roundRect">
          <a:avLst/>
        </a:prstGeom>
        <a:gradFill rotWithShape="0">
          <a:gsLst>
            <a:gs pos="0">
              <a:schemeClr val="accent1">
                <a:shade val="50000"/>
                <a:hueOff val="201247"/>
                <a:satOff val="-4901"/>
                <a:lumOff val="21448"/>
                <a:alphaOff val="0"/>
                <a:shade val="51000"/>
                <a:satMod val="130000"/>
              </a:schemeClr>
            </a:gs>
            <a:gs pos="80000">
              <a:schemeClr val="accent1">
                <a:shade val="50000"/>
                <a:hueOff val="201247"/>
                <a:satOff val="-4901"/>
                <a:lumOff val="21448"/>
                <a:alphaOff val="0"/>
                <a:shade val="93000"/>
                <a:satMod val="130000"/>
              </a:schemeClr>
            </a:gs>
            <a:gs pos="100000">
              <a:schemeClr val="accent1">
                <a:shade val="50000"/>
                <a:hueOff val="201247"/>
                <a:satOff val="-4901"/>
                <a:lumOff val="2144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7. Sentiment Analysis Algorithms</a:t>
          </a:r>
        </a:p>
      </dsp:txBody>
      <dsp:txXfrm>
        <a:off x="1699227" y="3295119"/>
        <a:ext cx="2089832" cy="991290"/>
      </dsp:txXfrm>
    </dsp:sp>
    <dsp:sp modelId="{04899AA0-FBC9-48DE-A854-37B0C15CBFA5}">
      <dsp:nvSpPr>
        <dsp:cNvPr id="0" name=""/>
        <dsp:cNvSpPr/>
      </dsp:nvSpPr>
      <dsp:spPr>
        <a:xfrm>
          <a:off x="2594401" y="950887"/>
          <a:ext cx="2197084" cy="1098542"/>
        </a:xfrm>
        <a:prstGeom prst="roundRect">
          <a:avLst/>
        </a:prstGeom>
        <a:gradFill rotWithShape="0">
          <a:gsLst>
            <a:gs pos="0">
              <a:schemeClr val="accent1">
                <a:shade val="50000"/>
                <a:hueOff val="100623"/>
                <a:satOff val="-2451"/>
                <a:lumOff val="10724"/>
                <a:alphaOff val="0"/>
                <a:shade val="51000"/>
                <a:satMod val="130000"/>
              </a:schemeClr>
            </a:gs>
            <a:gs pos="80000">
              <a:schemeClr val="accent1">
                <a:shade val="50000"/>
                <a:hueOff val="100623"/>
                <a:satOff val="-2451"/>
                <a:lumOff val="10724"/>
                <a:alphaOff val="0"/>
                <a:shade val="93000"/>
                <a:satMod val="130000"/>
              </a:schemeClr>
            </a:gs>
            <a:gs pos="100000">
              <a:schemeClr val="accent1">
                <a:shade val="50000"/>
                <a:hueOff val="100623"/>
                <a:satOff val="-2451"/>
                <a:lumOff val="1072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8. Specialized Algorithms</a:t>
          </a:r>
        </a:p>
      </dsp:txBody>
      <dsp:txXfrm>
        <a:off x="2648027" y="1004513"/>
        <a:ext cx="2089832" cy="9912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6EC89-8FF5-4D11-B641-04D33F1020B3}">
      <dsp:nvSpPr>
        <dsp:cNvPr id="0" name=""/>
        <dsp:cNvSpPr/>
      </dsp:nvSpPr>
      <dsp:spPr>
        <a:xfrm>
          <a:off x="0" y="1502212"/>
          <a:ext cx="3497974" cy="279837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a:noFill/>
        </a:ln>
        <a:effectLst>
          <a:outerShdw blurRad="40000" dist="23000" dir="5400000" rotWithShape="0">
            <a:srgbClr val="000000">
              <a:alpha val="35000"/>
            </a:srgbClr>
          </a:outerShdw>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F6DB1EA8-86D4-432E-9704-EB6BF9751FAA}">
      <dsp:nvSpPr>
        <dsp:cNvPr id="0" name=""/>
        <dsp:cNvSpPr/>
      </dsp:nvSpPr>
      <dsp:spPr>
        <a:xfrm>
          <a:off x="314817" y="4020754"/>
          <a:ext cx="3113196" cy="979432"/>
        </a:xfrm>
        <a:prstGeom prst="wedgeRectCallout">
          <a:avLst>
            <a:gd name="adj1" fmla="val 20250"/>
            <a:gd name="adj2" fmla="val -6070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Logistic Regression</a:t>
          </a:r>
          <a:endParaRPr lang="en-US" sz="2800" kern="1200" dirty="0">
            <a:latin typeface="Times New Roman" panose="02020603050405020304" pitchFamily="18" charset="0"/>
            <a:cs typeface="Times New Roman" panose="02020603050405020304" pitchFamily="18" charset="0"/>
          </a:endParaRPr>
        </a:p>
      </dsp:txBody>
      <dsp:txXfrm>
        <a:off x="314817" y="4020754"/>
        <a:ext cx="3113196" cy="979432"/>
      </dsp:txXfrm>
    </dsp:sp>
    <dsp:sp modelId="{B99BA401-910D-44B7-A5B0-B0E15C6C1AF9}">
      <dsp:nvSpPr>
        <dsp:cNvPr id="0" name=""/>
        <dsp:cNvSpPr/>
      </dsp:nvSpPr>
      <dsp:spPr>
        <a:xfrm>
          <a:off x="3847771" y="1502212"/>
          <a:ext cx="3497974" cy="279837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a:noFill/>
        </a:ln>
        <a:effectLst>
          <a:outerShdw blurRad="40000" dist="23000" dir="5400000" rotWithShape="0">
            <a:srgbClr val="000000">
              <a:alpha val="35000"/>
            </a:srgbClr>
          </a:outerShdw>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D9F5E6E7-75AB-4006-A42D-7A22F28E9D9E}">
      <dsp:nvSpPr>
        <dsp:cNvPr id="0" name=""/>
        <dsp:cNvSpPr/>
      </dsp:nvSpPr>
      <dsp:spPr>
        <a:xfrm>
          <a:off x="4162589" y="4020754"/>
          <a:ext cx="3113196" cy="979432"/>
        </a:xfrm>
        <a:prstGeom prst="wedgeRectCallout">
          <a:avLst>
            <a:gd name="adj1" fmla="val 20250"/>
            <a:gd name="adj2" fmla="val -60700"/>
          </a:avLst>
        </a:prstGeom>
        <a:gradFill rotWithShape="0">
          <a:gsLst>
            <a:gs pos="0">
              <a:schemeClr val="accent1">
                <a:shade val="50000"/>
                <a:hueOff val="268329"/>
                <a:satOff val="-6535"/>
                <a:lumOff val="28597"/>
                <a:alphaOff val="0"/>
                <a:shade val="51000"/>
                <a:satMod val="130000"/>
              </a:schemeClr>
            </a:gs>
            <a:gs pos="80000">
              <a:schemeClr val="accent1">
                <a:shade val="50000"/>
                <a:hueOff val="268329"/>
                <a:satOff val="-6535"/>
                <a:lumOff val="28597"/>
                <a:alphaOff val="0"/>
                <a:shade val="93000"/>
                <a:satMod val="130000"/>
              </a:schemeClr>
            </a:gs>
            <a:gs pos="100000">
              <a:schemeClr val="accent1">
                <a:shade val="50000"/>
                <a:hueOff val="268329"/>
                <a:satOff val="-6535"/>
                <a:lumOff val="2859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SVM</a:t>
          </a:r>
        </a:p>
      </dsp:txBody>
      <dsp:txXfrm>
        <a:off x="4162589" y="4020754"/>
        <a:ext cx="3113196" cy="979432"/>
      </dsp:txXfrm>
    </dsp:sp>
    <dsp:sp modelId="{FD0C1351-F6B6-4AEE-9375-6EBEE9A2A5E8}">
      <dsp:nvSpPr>
        <dsp:cNvPr id="0" name=""/>
        <dsp:cNvSpPr/>
      </dsp:nvSpPr>
      <dsp:spPr>
        <a:xfrm>
          <a:off x="7695542" y="1502212"/>
          <a:ext cx="3497974" cy="279837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F1C2FDA8-299C-4AC5-ABD6-0220BEED52BE}">
      <dsp:nvSpPr>
        <dsp:cNvPr id="0" name=""/>
        <dsp:cNvSpPr/>
      </dsp:nvSpPr>
      <dsp:spPr>
        <a:xfrm>
          <a:off x="8010360" y="4020754"/>
          <a:ext cx="3113196" cy="979432"/>
        </a:xfrm>
        <a:prstGeom prst="wedgeRectCallout">
          <a:avLst>
            <a:gd name="adj1" fmla="val 20250"/>
            <a:gd name="adj2" fmla="val -60700"/>
          </a:avLst>
        </a:prstGeom>
        <a:gradFill rotWithShape="0">
          <a:gsLst>
            <a:gs pos="0">
              <a:schemeClr val="accent1">
                <a:shade val="50000"/>
                <a:hueOff val="268329"/>
                <a:satOff val="-6535"/>
                <a:lumOff val="28597"/>
                <a:alphaOff val="0"/>
                <a:shade val="51000"/>
                <a:satMod val="130000"/>
              </a:schemeClr>
            </a:gs>
            <a:gs pos="80000">
              <a:schemeClr val="accent1">
                <a:shade val="50000"/>
                <a:hueOff val="268329"/>
                <a:satOff val="-6535"/>
                <a:lumOff val="28597"/>
                <a:alphaOff val="0"/>
                <a:shade val="93000"/>
                <a:satMod val="130000"/>
              </a:schemeClr>
            </a:gs>
            <a:gs pos="100000">
              <a:schemeClr val="accent1">
                <a:shade val="50000"/>
                <a:hueOff val="268329"/>
                <a:satOff val="-6535"/>
                <a:lumOff val="2859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k-Nearest Neighbors (k-NN) </a:t>
          </a:r>
        </a:p>
      </dsp:txBody>
      <dsp:txXfrm>
        <a:off x="8010360" y="4020754"/>
        <a:ext cx="3113196" cy="9794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6EC89-8FF5-4D11-B641-04D33F1020B3}">
      <dsp:nvSpPr>
        <dsp:cNvPr id="0" name=""/>
        <dsp:cNvSpPr/>
      </dsp:nvSpPr>
      <dsp:spPr>
        <a:xfrm>
          <a:off x="226968" y="995"/>
          <a:ext cx="2415388" cy="193231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a:outerShdw blurRad="40000" dist="23000" dir="5400000" rotWithShape="0">
            <a:srgbClr val="000000">
              <a:alpha val="35000"/>
            </a:srgbClr>
          </a:outerShdw>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F6DB1EA8-86D4-432E-9704-EB6BF9751FAA}">
      <dsp:nvSpPr>
        <dsp:cNvPr id="0" name=""/>
        <dsp:cNvSpPr/>
      </dsp:nvSpPr>
      <dsp:spPr>
        <a:xfrm>
          <a:off x="444353" y="1740075"/>
          <a:ext cx="2149696" cy="676308"/>
        </a:xfrm>
        <a:prstGeom prst="wedgeRectCallout">
          <a:avLst>
            <a:gd name="adj1" fmla="val 20250"/>
            <a:gd name="adj2" fmla="val -6070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latin typeface="Times New Roman" panose="02020603050405020304" pitchFamily="18" charset="0"/>
              <a:cs typeface="Times New Roman" panose="02020603050405020304" pitchFamily="18" charset="0"/>
            </a:rPr>
            <a:t>k-Means</a:t>
          </a:r>
          <a:endParaRPr lang="en-US" sz="3200" kern="1200" dirty="0">
            <a:latin typeface="Times New Roman" panose="02020603050405020304" pitchFamily="18" charset="0"/>
            <a:cs typeface="Times New Roman" panose="02020603050405020304" pitchFamily="18" charset="0"/>
          </a:endParaRPr>
        </a:p>
      </dsp:txBody>
      <dsp:txXfrm>
        <a:off x="444353" y="1740075"/>
        <a:ext cx="2149696" cy="6763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6EC89-8FF5-4D11-B641-04D33F1020B3}">
      <dsp:nvSpPr>
        <dsp:cNvPr id="0" name=""/>
        <dsp:cNvSpPr/>
      </dsp:nvSpPr>
      <dsp:spPr>
        <a:xfrm>
          <a:off x="607" y="414882"/>
          <a:ext cx="2369495" cy="18955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a:ln>
          <a:noFill/>
        </a:ln>
        <a:effectLst>
          <a:outerShdw blurRad="40000" dist="23000" dir="5400000" rotWithShape="0">
            <a:srgbClr val="000000">
              <a:alpha val="35000"/>
            </a:srgbClr>
          </a:outerShdw>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F6DB1EA8-86D4-432E-9704-EB6BF9751FAA}">
      <dsp:nvSpPr>
        <dsp:cNvPr id="0" name=""/>
        <dsp:cNvSpPr/>
      </dsp:nvSpPr>
      <dsp:spPr>
        <a:xfrm>
          <a:off x="213862" y="2120918"/>
          <a:ext cx="2108850" cy="663458"/>
        </a:xfrm>
        <a:prstGeom prst="wedgeRectCallout">
          <a:avLst>
            <a:gd name="adj1" fmla="val 20250"/>
            <a:gd name="adj2" fmla="val -60700"/>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latin typeface="Times New Roman" panose="02020603050405020304" pitchFamily="18" charset="0"/>
              <a:cs typeface="Times New Roman" panose="02020603050405020304" pitchFamily="18" charset="0"/>
            </a:rPr>
            <a:t>Decision Trees </a:t>
          </a:r>
          <a:endParaRPr lang="en-US" sz="2300" kern="1200" dirty="0">
            <a:latin typeface="Times New Roman" panose="02020603050405020304" pitchFamily="18" charset="0"/>
            <a:cs typeface="Times New Roman" panose="02020603050405020304" pitchFamily="18" charset="0"/>
          </a:endParaRPr>
        </a:p>
      </dsp:txBody>
      <dsp:txXfrm>
        <a:off x="213862" y="2120918"/>
        <a:ext cx="2108850" cy="663458"/>
      </dsp:txXfrm>
    </dsp:sp>
    <dsp:sp modelId="{7CDAF4B1-758B-4B43-A7DD-E8AC44326E3D}">
      <dsp:nvSpPr>
        <dsp:cNvPr id="0" name=""/>
        <dsp:cNvSpPr/>
      </dsp:nvSpPr>
      <dsp:spPr>
        <a:xfrm>
          <a:off x="2607052" y="414882"/>
          <a:ext cx="2369495" cy="18955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a:noFill/>
        </a:ln>
        <a:effectLst>
          <a:outerShdw blurRad="40000" dist="23000" dir="5400000" rotWithShape="0">
            <a:srgbClr val="000000">
              <a:alpha val="35000"/>
            </a:srgbClr>
          </a:outerShdw>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7FC477FC-0096-44BA-9C06-1F970120ECFB}">
      <dsp:nvSpPr>
        <dsp:cNvPr id="0" name=""/>
        <dsp:cNvSpPr/>
      </dsp:nvSpPr>
      <dsp:spPr>
        <a:xfrm>
          <a:off x="2820306" y="2120918"/>
          <a:ext cx="2108850" cy="663458"/>
        </a:xfrm>
        <a:prstGeom prst="wedgeRectCallout">
          <a:avLst>
            <a:gd name="adj1" fmla="val 20250"/>
            <a:gd name="adj2" fmla="val -60700"/>
          </a:avLst>
        </a:prstGeom>
        <a:gradFill rotWithShape="0">
          <a:gsLst>
            <a:gs pos="0">
              <a:schemeClr val="accent1">
                <a:shade val="50000"/>
                <a:hueOff val="402493"/>
                <a:satOff val="-9802"/>
                <a:lumOff val="42896"/>
                <a:alphaOff val="0"/>
                <a:shade val="51000"/>
                <a:satMod val="130000"/>
              </a:schemeClr>
            </a:gs>
            <a:gs pos="80000">
              <a:schemeClr val="accent1">
                <a:shade val="50000"/>
                <a:hueOff val="402493"/>
                <a:satOff val="-9802"/>
                <a:lumOff val="42896"/>
                <a:alphaOff val="0"/>
                <a:shade val="93000"/>
                <a:satMod val="130000"/>
              </a:schemeClr>
            </a:gs>
            <a:gs pos="100000">
              <a:schemeClr val="accent1">
                <a:shade val="50000"/>
                <a:hueOff val="402493"/>
                <a:satOff val="-9802"/>
                <a:lumOff val="4289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latin typeface="Times New Roman" panose="02020603050405020304" pitchFamily="18" charset="0"/>
              <a:cs typeface="Times New Roman" panose="02020603050405020304" pitchFamily="18" charset="0"/>
            </a:rPr>
            <a:t>Random Forests</a:t>
          </a:r>
          <a:endParaRPr lang="en-US" sz="2300" kern="1200" dirty="0">
            <a:latin typeface="Times New Roman" panose="02020603050405020304" pitchFamily="18" charset="0"/>
            <a:cs typeface="Times New Roman" panose="02020603050405020304" pitchFamily="18" charset="0"/>
          </a:endParaRPr>
        </a:p>
      </dsp:txBody>
      <dsp:txXfrm>
        <a:off x="2820306" y="2120918"/>
        <a:ext cx="2108850" cy="66345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78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781"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782"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783"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78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DA814696-290F-448A-89E0-98F0507E663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PlaceHolder 1"/>
          <p:cNvSpPr>
            <a:spLocks noGrp="1"/>
          </p:cNvSpPr>
          <p:nvPr>
            <p:ph type="sldImg"/>
          </p:nvPr>
        </p:nvSpPr>
        <p:spPr>
          <a:xfrm>
            <a:off x="685800" y="1143000"/>
            <a:ext cx="5486040" cy="3085920"/>
          </a:xfrm>
          <a:prstGeom prst="rect">
            <a:avLst/>
          </a:prstGeom>
        </p:spPr>
      </p:sp>
      <p:sp>
        <p:nvSpPr>
          <p:cNvPr id="1031"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3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0C8A4DA-E91E-41E2-BE63-662449E987E1}"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5" name="PlaceHolder 1"/>
          <p:cNvSpPr>
            <a:spLocks noGrp="1"/>
          </p:cNvSpPr>
          <p:nvPr>
            <p:ph type="sldImg"/>
          </p:nvPr>
        </p:nvSpPr>
        <p:spPr>
          <a:xfrm>
            <a:off x="685800" y="1143000"/>
            <a:ext cx="5486040" cy="3085920"/>
          </a:xfrm>
          <a:prstGeom prst="rect">
            <a:avLst/>
          </a:prstGeom>
        </p:spPr>
      </p:sp>
      <p:sp>
        <p:nvSpPr>
          <p:cNvPr id="1046"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4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B0DFE6D-86ED-47F5-B524-717061DB03FE}"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PlaceHolder 1"/>
          <p:cNvSpPr>
            <a:spLocks noGrp="1"/>
          </p:cNvSpPr>
          <p:nvPr>
            <p:ph type="sldImg"/>
          </p:nvPr>
        </p:nvSpPr>
        <p:spPr>
          <a:xfrm>
            <a:off x="685800" y="1143000"/>
            <a:ext cx="5486040" cy="3085920"/>
          </a:xfrm>
          <a:prstGeom prst="rect">
            <a:avLst/>
          </a:prstGeom>
        </p:spPr>
      </p:sp>
      <p:sp>
        <p:nvSpPr>
          <p:cNvPr id="1049"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5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710693E-B5BA-4004-9ECD-2AEFA27A3B82}"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PlaceHolder 1"/>
          <p:cNvSpPr>
            <a:spLocks noGrp="1"/>
          </p:cNvSpPr>
          <p:nvPr>
            <p:ph type="sldImg"/>
          </p:nvPr>
        </p:nvSpPr>
        <p:spPr>
          <a:xfrm>
            <a:off x="685800" y="1143000"/>
            <a:ext cx="5486040" cy="3085920"/>
          </a:xfrm>
          <a:prstGeom prst="rect">
            <a:avLst/>
          </a:prstGeom>
        </p:spPr>
      </p:sp>
      <p:sp>
        <p:nvSpPr>
          <p:cNvPr id="1052"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5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6BC8CC9-74C7-4A8C-A8C3-B043FCA7843D}"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PlaceHolder 1"/>
          <p:cNvSpPr>
            <a:spLocks noGrp="1"/>
          </p:cNvSpPr>
          <p:nvPr>
            <p:ph type="sldImg"/>
          </p:nvPr>
        </p:nvSpPr>
        <p:spPr>
          <a:xfrm>
            <a:off x="685800" y="1143000"/>
            <a:ext cx="5486040" cy="3085920"/>
          </a:xfrm>
          <a:prstGeom prst="rect">
            <a:avLst/>
          </a:prstGeom>
        </p:spPr>
      </p:sp>
      <p:sp>
        <p:nvSpPr>
          <p:cNvPr id="1055"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5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A07BDD5-C777-46EE-BDE4-70800BFA82DC}"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PlaceHolder 1"/>
          <p:cNvSpPr>
            <a:spLocks noGrp="1"/>
          </p:cNvSpPr>
          <p:nvPr>
            <p:ph type="sldImg"/>
          </p:nvPr>
        </p:nvSpPr>
        <p:spPr>
          <a:xfrm>
            <a:off x="685800" y="1143000"/>
            <a:ext cx="5486040" cy="3085920"/>
          </a:xfrm>
          <a:prstGeom prst="rect">
            <a:avLst/>
          </a:prstGeom>
        </p:spPr>
      </p:sp>
      <p:sp>
        <p:nvSpPr>
          <p:cNvPr id="1058"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5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58787D2-9799-4F5F-A8C9-3B5524EEB88C}"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sldImg"/>
          </p:nvPr>
        </p:nvSpPr>
        <p:spPr>
          <a:xfrm>
            <a:off x="685800" y="1143000"/>
            <a:ext cx="5486040" cy="3085920"/>
          </a:xfrm>
          <a:prstGeom prst="rect">
            <a:avLst/>
          </a:prstGeom>
        </p:spPr>
      </p:sp>
      <p:sp>
        <p:nvSpPr>
          <p:cNvPr id="1061"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6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1A79D12-7458-476B-A967-18D9361C77D6}"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PlaceHolder 1"/>
          <p:cNvSpPr>
            <a:spLocks noGrp="1"/>
          </p:cNvSpPr>
          <p:nvPr>
            <p:ph type="sldImg"/>
          </p:nvPr>
        </p:nvSpPr>
        <p:spPr>
          <a:xfrm>
            <a:off x="685800" y="1143000"/>
            <a:ext cx="5486040" cy="3085920"/>
          </a:xfrm>
          <a:prstGeom prst="rect">
            <a:avLst/>
          </a:prstGeom>
        </p:spPr>
      </p:sp>
      <p:sp>
        <p:nvSpPr>
          <p:cNvPr id="1034"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3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D0B4913-893D-4799-A840-9D39F4A4CF15}"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PlaceHolder 1"/>
          <p:cNvSpPr>
            <a:spLocks noGrp="1"/>
          </p:cNvSpPr>
          <p:nvPr>
            <p:ph type="sldImg"/>
          </p:nvPr>
        </p:nvSpPr>
        <p:spPr>
          <a:xfrm>
            <a:off x="685800" y="1143000"/>
            <a:ext cx="5486040" cy="3085920"/>
          </a:xfrm>
          <a:prstGeom prst="rect">
            <a:avLst/>
          </a:prstGeom>
        </p:spPr>
      </p:sp>
      <p:sp>
        <p:nvSpPr>
          <p:cNvPr id="1037"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3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73D9B34-76E5-42CE-BAB4-470A0941B2C0}"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PlaceHolder 1"/>
          <p:cNvSpPr>
            <a:spLocks noGrp="1"/>
          </p:cNvSpPr>
          <p:nvPr>
            <p:ph type="sldImg"/>
          </p:nvPr>
        </p:nvSpPr>
        <p:spPr>
          <a:xfrm>
            <a:off x="685800" y="1143000"/>
            <a:ext cx="5486040" cy="3085920"/>
          </a:xfrm>
          <a:prstGeom prst="rect">
            <a:avLst/>
          </a:prstGeom>
        </p:spPr>
      </p:sp>
      <p:sp>
        <p:nvSpPr>
          <p:cNvPr id="1040"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4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983B102-A1B3-49EE-BA51-2BCB7353383B}"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PlaceHolder 1"/>
          <p:cNvSpPr>
            <a:spLocks noGrp="1"/>
          </p:cNvSpPr>
          <p:nvPr>
            <p:ph type="sldImg"/>
          </p:nvPr>
        </p:nvSpPr>
        <p:spPr>
          <a:xfrm>
            <a:off x="685800" y="1143000"/>
            <a:ext cx="5486040" cy="3085920"/>
          </a:xfrm>
          <a:prstGeom prst="rect">
            <a:avLst/>
          </a:prstGeom>
        </p:spPr>
      </p:sp>
      <p:sp>
        <p:nvSpPr>
          <p:cNvPr id="1064"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6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334E0FC-8691-4B9A-9B1F-E8F5CB520EA6}"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PlaceHolder 1"/>
          <p:cNvSpPr>
            <a:spLocks noGrp="1"/>
          </p:cNvSpPr>
          <p:nvPr>
            <p:ph type="sldImg"/>
          </p:nvPr>
        </p:nvSpPr>
        <p:spPr>
          <a:xfrm>
            <a:off x="685800" y="1143000"/>
            <a:ext cx="5486040" cy="3085920"/>
          </a:xfrm>
          <a:prstGeom prst="rect">
            <a:avLst/>
          </a:prstGeom>
        </p:spPr>
      </p:sp>
      <p:sp>
        <p:nvSpPr>
          <p:cNvPr id="1067"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6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5911B7E-EDD9-4FCB-9363-23F04E185CAD}"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PlaceHolder 1"/>
          <p:cNvSpPr>
            <a:spLocks noGrp="1"/>
          </p:cNvSpPr>
          <p:nvPr>
            <p:ph type="sldImg"/>
          </p:nvPr>
        </p:nvSpPr>
        <p:spPr>
          <a:xfrm>
            <a:off x="685800" y="1143000"/>
            <a:ext cx="5486040" cy="3085920"/>
          </a:xfrm>
          <a:prstGeom prst="rect">
            <a:avLst/>
          </a:prstGeom>
        </p:spPr>
      </p:sp>
      <p:sp>
        <p:nvSpPr>
          <p:cNvPr id="1070"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7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24BEDCE-5324-478C-AC68-E1D9CD083681}"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PlaceHolder 1"/>
          <p:cNvSpPr>
            <a:spLocks noGrp="1"/>
          </p:cNvSpPr>
          <p:nvPr>
            <p:ph type="sldImg"/>
          </p:nvPr>
        </p:nvSpPr>
        <p:spPr>
          <a:xfrm>
            <a:off x="685800" y="1143000"/>
            <a:ext cx="5486040" cy="3085920"/>
          </a:xfrm>
          <a:prstGeom prst="rect">
            <a:avLst/>
          </a:prstGeom>
        </p:spPr>
      </p:sp>
      <p:sp>
        <p:nvSpPr>
          <p:cNvPr id="1073"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7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04A3D2-302A-46BA-BFB4-D668A504A814}"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PlaceHolder 1"/>
          <p:cNvSpPr>
            <a:spLocks noGrp="1"/>
          </p:cNvSpPr>
          <p:nvPr>
            <p:ph type="sldImg"/>
          </p:nvPr>
        </p:nvSpPr>
        <p:spPr>
          <a:xfrm>
            <a:off x="685800" y="1143000"/>
            <a:ext cx="5486040" cy="3085920"/>
          </a:xfrm>
          <a:prstGeom prst="rect">
            <a:avLst/>
          </a:prstGeom>
        </p:spPr>
      </p:sp>
      <p:sp>
        <p:nvSpPr>
          <p:cNvPr id="1076"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7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3DA077D-9DFC-4EB4-8FB7-829BCB1F356B}"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PlaceHolder 1"/>
          <p:cNvSpPr>
            <a:spLocks noGrp="1"/>
          </p:cNvSpPr>
          <p:nvPr>
            <p:ph type="sldImg"/>
          </p:nvPr>
        </p:nvSpPr>
        <p:spPr>
          <a:xfrm>
            <a:off x="685800" y="1143000"/>
            <a:ext cx="5486040" cy="3085920"/>
          </a:xfrm>
          <a:prstGeom prst="rect">
            <a:avLst/>
          </a:prstGeom>
        </p:spPr>
      </p:sp>
      <p:sp>
        <p:nvSpPr>
          <p:cNvPr id="1079"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8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A45BCF6-F4B0-4292-8DCB-F9F3476E5242}"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PlaceHolder 1"/>
          <p:cNvSpPr>
            <a:spLocks noGrp="1"/>
          </p:cNvSpPr>
          <p:nvPr>
            <p:ph type="sldImg"/>
          </p:nvPr>
        </p:nvSpPr>
        <p:spPr>
          <a:xfrm>
            <a:off x="685800" y="1143000"/>
            <a:ext cx="5486040" cy="3085920"/>
          </a:xfrm>
          <a:prstGeom prst="rect">
            <a:avLst/>
          </a:prstGeom>
        </p:spPr>
      </p:sp>
      <p:sp>
        <p:nvSpPr>
          <p:cNvPr id="1082"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8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4B15491-6CEE-4C98-81D2-7AADBB2CF0AA}"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PlaceHolder 1"/>
          <p:cNvSpPr>
            <a:spLocks noGrp="1"/>
          </p:cNvSpPr>
          <p:nvPr>
            <p:ph type="sldImg"/>
          </p:nvPr>
        </p:nvSpPr>
        <p:spPr>
          <a:xfrm>
            <a:off x="685800" y="1143000"/>
            <a:ext cx="5486040" cy="3085920"/>
          </a:xfrm>
          <a:prstGeom prst="rect">
            <a:avLst/>
          </a:prstGeom>
        </p:spPr>
      </p:sp>
      <p:sp>
        <p:nvSpPr>
          <p:cNvPr id="1043"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4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5879427-B209-4A49-8EA6-6EB1C62878D5}"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38"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339"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43"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44"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345"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47"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348"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49"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51"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52"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53"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55"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56"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58"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59"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60"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61"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63"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64"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65"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66"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67"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68"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0"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1"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2"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75"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77"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79"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380"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84"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85"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386"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88"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389"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90"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92"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93"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94"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96"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97"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99"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00"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01"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02"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5"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8"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9"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0"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04"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05"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06"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07"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08"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09"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16"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18"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20"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421"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3"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25"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26"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427"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29"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430"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31"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33"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34"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35"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37"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38"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40"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41"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42"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43"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45"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46"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47"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48"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49"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50"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57"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59"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61"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462"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4"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66"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67"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468"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7"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70"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471"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72"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74"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75"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76"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78"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79"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81"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82"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83"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84"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86"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87"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88"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89"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90"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491"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98"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00"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02"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503"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9"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5"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07"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08"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509"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11"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512"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13"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15"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16"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17"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19"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20"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22"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23"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24"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25"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27"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28"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29"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30"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31"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32"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39"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41"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1"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52"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43"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544"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6"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48"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49"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550"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52"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553"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54"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56"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5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58"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60"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61"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63"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64"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65"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66"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68"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69"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70"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71"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72"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73"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80"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82"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84"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585"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7"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89"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90"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591"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93"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594"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95"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97"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98"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99"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01"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02"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04"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05"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06"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07"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09"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10"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11"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12"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13"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14"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21"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23"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25"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626"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8"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30"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31"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632"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34"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635"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36"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38"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39"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40"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6"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57"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58"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42"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43"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45"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46"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47"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48"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50"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51"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52"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53"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54"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55"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62"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64"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66"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667"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9"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71"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72"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673"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0"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61"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2"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75"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676"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77"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79"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80"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81"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83"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84"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86"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8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88"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89"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91"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92"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93"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94"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95"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96"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03"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05"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07"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708"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4"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5"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0"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12"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13"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714"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16"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71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18"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20"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21"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22"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24"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25"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27"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28"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29"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30"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32"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33"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34"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35"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36"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37"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44"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46"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8"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69"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48"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749"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1"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53"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54"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755"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57"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758"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59"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61"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62"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63"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65"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66"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68"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69"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70"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71"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73"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74"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75"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76"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77"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78"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1"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4"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6"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7"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8"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79"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80"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81"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8"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0"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2"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93"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7"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98"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99"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1"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102"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03"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5"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06"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07"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9"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10"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2"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13"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14"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15"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7"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18"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19"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20"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21"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9"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1"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11"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3"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134"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8"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39"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140"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2"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143"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44"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6"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4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48"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50"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51"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53"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54"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55"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56"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58"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59"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60"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61"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62"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63"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0"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2"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4"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175"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9"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80"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181"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3"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184"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85"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7"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88"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89"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1"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92"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4"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95"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96"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97"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9"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00"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01"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02"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03"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04"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1"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3"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5"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216"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0"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21"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222"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4"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225"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26"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8"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29"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30"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5"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16"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2"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33"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5"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36"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37"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38"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40"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41"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42"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43"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44"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45"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52"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54"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56"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257"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61"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62"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263"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20"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65"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266"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67"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69"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70"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71"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3"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74"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6"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7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78"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79"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81"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82"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83"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84"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85"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86"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93"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95"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97"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298"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4"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731520" y="328320"/>
            <a:ext cx="13167000" cy="636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02"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03"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304"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06"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2800" spc="-1" strike="noStrike">
              <a:solidFill>
                <a:srgbClr val="000000"/>
              </a:solidFill>
              <a:latin typeface="Arial"/>
            </a:endParaRPr>
          </a:p>
        </p:txBody>
      </p:sp>
      <p:sp>
        <p:nvSpPr>
          <p:cNvPr id="30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08"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10"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11"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12"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14"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15"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17"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18"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19"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20"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22"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23"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24"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25"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26"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
        <p:nvSpPr>
          <p:cNvPr id="327"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34" name="PlaceHolder 2"/>
          <p:cNvSpPr>
            <a:spLocks noGrp="1"/>
          </p:cNvSpPr>
          <p:nvPr>
            <p:ph type="subTitle"/>
          </p:nvPr>
        </p:nvSpPr>
        <p:spPr>
          <a:xfrm>
            <a:off x="731520" y="1925640"/>
            <a:ext cx="13167000" cy="47725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731520" y="328320"/>
            <a:ext cx="13167000" cy="137376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36"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 Id="rId11" Type="http://schemas.openxmlformats.org/officeDocument/2006/relationships/slideLayout" Target="../slideLayouts/slideLayout188.xml"/><Relationship Id="rId12" Type="http://schemas.openxmlformats.org/officeDocument/2006/relationships/slideLayout" Target="../slideLayouts/slideLayout189.xml"/><Relationship Id="rId13" Type="http://schemas.openxmlformats.org/officeDocument/2006/relationships/slideLayout" Target="../slideLayouts/slideLayout190.xml"/><Relationship Id="rId14" Type="http://schemas.openxmlformats.org/officeDocument/2006/relationships/slideLayout" Target="../slideLayouts/slideLayout191.xml"/><Relationship Id="rId15"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 0" descr=""/>
          <p:cNvPicPr/>
          <p:nvPr/>
        </p:nvPicPr>
        <p:blipFill>
          <a:blip r:embed="rId2"/>
          <a:stretch/>
        </p:blipFill>
        <p:spPr>
          <a:xfrm>
            <a:off x="0" y="0"/>
            <a:ext cx="14629680" cy="8228880"/>
          </a:xfrm>
          <a:prstGeom prst="rect">
            <a:avLst/>
          </a:prstGeom>
          <a:ln>
            <a:noFill/>
          </a:ln>
        </p:spPr>
      </p:pic>
      <p:sp>
        <p:nvSpPr>
          <p:cNvPr id="1"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2" name="Image 1" descr=""/>
          <p:cNvPicPr/>
          <p:nvPr/>
        </p:nvPicPr>
        <p:blipFill>
          <a:blip r:embed="rId3"/>
          <a:stretch/>
        </p:blipFill>
        <p:spPr>
          <a:xfrm>
            <a:off x="12839040" y="7749720"/>
            <a:ext cx="1721880" cy="410760"/>
          </a:xfrm>
          <a:prstGeom prst="rect">
            <a:avLst/>
          </a:prstGeom>
          <a:ln>
            <a:noFill/>
          </a:ln>
        </p:spPr>
      </p:pic>
      <p:sp>
        <p:nvSpPr>
          <p:cNvPr id="3"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69" name="Image 0" descr=""/>
          <p:cNvPicPr/>
          <p:nvPr/>
        </p:nvPicPr>
        <p:blipFill>
          <a:blip r:embed="rId2"/>
          <a:stretch/>
        </p:blipFill>
        <p:spPr>
          <a:xfrm>
            <a:off x="0" y="0"/>
            <a:ext cx="14629680" cy="8228880"/>
          </a:xfrm>
          <a:prstGeom prst="rect">
            <a:avLst/>
          </a:prstGeom>
          <a:ln>
            <a:noFill/>
          </a:ln>
        </p:spPr>
      </p:pic>
      <p:sp>
        <p:nvSpPr>
          <p:cNvPr id="370" name="CustomShape 1"/>
          <p:cNvSpPr/>
          <p:nvPr/>
        </p:nvSpPr>
        <p:spPr>
          <a:xfrm>
            <a:off x="0" y="0"/>
            <a:ext cx="14629680" cy="8228880"/>
          </a:xfrm>
          <a:prstGeom prst="rect">
            <a:avLst/>
          </a:prstGeom>
          <a:solidFill>
            <a:srgbClr val="09151a">
              <a:alpha val="95000"/>
            </a:srgbClr>
          </a:solidFill>
          <a:ln>
            <a:noFill/>
          </a:ln>
          <a:effectLst>
            <a:outerShdw blurRad="40000" dir="5400000" dist="23040" rotWithShape="0">
              <a:srgbClr val="000000">
                <a:alpha val="35000"/>
              </a:srgbClr>
            </a:outerShdw>
          </a:effectLst>
        </p:spPr>
        <p:style>
          <a:lnRef idx="0"/>
          <a:fillRef idx="0"/>
          <a:effectRef idx="0"/>
          <a:fontRef idx="minor"/>
        </p:style>
      </p:sp>
      <p:pic>
        <p:nvPicPr>
          <p:cNvPr id="371" name="Image 1" descr=""/>
          <p:cNvPicPr/>
          <p:nvPr/>
        </p:nvPicPr>
        <p:blipFill>
          <a:blip r:embed="rId3"/>
          <a:stretch/>
        </p:blipFill>
        <p:spPr>
          <a:xfrm>
            <a:off x="12839040" y="7749720"/>
            <a:ext cx="1721880" cy="410760"/>
          </a:xfrm>
          <a:prstGeom prst="rect">
            <a:avLst/>
          </a:prstGeom>
          <a:ln>
            <a:noFill/>
          </a:ln>
        </p:spPr>
      </p:pic>
      <p:sp>
        <p:nvSpPr>
          <p:cNvPr id="372"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73"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0" name="Image 0" descr=""/>
          <p:cNvPicPr/>
          <p:nvPr/>
        </p:nvPicPr>
        <p:blipFill>
          <a:blip r:embed="rId2"/>
          <a:stretch/>
        </p:blipFill>
        <p:spPr>
          <a:xfrm>
            <a:off x="0" y="0"/>
            <a:ext cx="14629680" cy="8228880"/>
          </a:xfrm>
          <a:prstGeom prst="rect">
            <a:avLst/>
          </a:prstGeom>
          <a:ln>
            <a:noFill/>
          </a:ln>
        </p:spPr>
      </p:pic>
      <p:sp>
        <p:nvSpPr>
          <p:cNvPr id="411"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412" name="Image 1" descr=""/>
          <p:cNvPicPr/>
          <p:nvPr/>
        </p:nvPicPr>
        <p:blipFill>
          <a:blip r:embed="rId3"/>
          <a:stretch/>
        </p:blipFill>
        <p:spPr>
          <a:xfrm>
            <a:off x="12839040" y="7749720"/>
            <a:ext cx="1721880" cy="410760"/>
          </a:xfrm>
          <a:prstGeom prst="rect">
            <a:avLst/>
          </a:prstGeom>
          <a:ln>
            <a:noFill/>
          </a:ln>
        </p:spPr>
      </p:pic>
      <p:sp>
        <p:nvSpPr>
          <p:cNvPr id="413"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14"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51" name="Image 0" descr=""/>
          <p:cNvPicPr/>
          <p:nvPr/>
        </p:nvPicPr>
        <p:blipFill>
          <a:blip r:embed="rId2"/>
          <a:stretch/>
        </p:blipFill>
        <p:spPr>
          <a:xfrm>
            <a:off x="0" y="0"/>
            <a:ext cx="14629680" cy="8228880"/>
          </a:xfrm>
          <a:prstGeom prst="rect">
            <a:avLst/>
          </a:prstGeom>
          <a:ln>
            <a:noFill/>
          </a:ln>
        </p:spPr>
      </p:pic>
      <p:sp>
        <p:nvSpPr>
          <p:cNvPr id="452"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453" name="Image 1" descr=""/>
          <p:cNvPicPr/>
          <p:nvPr/>
        </p:nvPicPr>
        <p:blipFill>
          <a:blip r:embed="rId3"/>
          <a:stretch/>
        </p:blipFill>
        <p:spPr>
          <a:xfrm>
            <a:off x="12839040" y="7749720"/>
            <a:ext cx="1721880" cy="410760"/>
          </a:xfrm>
          <a:prstGeom prst="rect">
            <a:avLst/>
          </a:prstGeom>
          <a:ln>
            <a:noFill/>
          </a:ln>
        </p:spPr>
      </p:pic>
      <p:sp>
        <p:nvSpPr>
          <p:cNvPr id="454"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55"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92" name="Image 0" descr=""/>
          <p:cNvPicPr/>
          <p:nvPr/>
        </p:nvPicPr>
        <p:blipFill>
          <a:blip r:embed="rId2"/>
          <a:stretch/>
        </p:blipFill>
        <p:spPr>
          <a:xfrm>
            <a:off x="0" y="0"/>
            <a:ext cx="14629680" cy="8228880"/>
          </a:xfrm>
          <a:prstGeom prst="rect">
            <a:avLst/>
          </a:prstGeom>
          <a:ln>
            <a:noFill/>
          </a:ln>
        </p:spPr>
      </p:pic>
      <p:sp>
        <p:nvSpPr>
          <p:cNvPr id="493"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494" name="Image 1" descr=""/>
          <p:cNvPicPr/>
          <p:nvPr/>
        </p:nvPicPr>
        <p:blipFill>
          <a:blip r:embed="rId3"/>
          <a:stretch/>
        </p:blipFill>
        <p:spPr>
          <a:xfrm>
            <a:off x="12839040" y="7749720"/>
            <a:ext cx="1721880" cy="410760"/>
          </a:xfrm>
          <a:prstGeom prst="rect">
            <a:avLst/>
          </a:prstGeom>
          <a:ln>
            <a:noFill/>
          </a:ln>
        </p:spPr>
      </p:pic>
      <p:sp>
        <p:nvSpPr>
          <p:cNvPr id="495"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96"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33" name="Image 0" descr=""/>
          <p:cNvPicPr/>
          <p:nvPr/>
        </p:nvPicPr>
        <p:blipFill>
          <a:blip r:embed="rId2"/>
          <a:stretch/>
        </p:blipFill>
        <p:spPr>
          <a:xfrm>
            <a:off x="0" y="0"/>
            <a:ext cx="14629680" cy="8228880"/>
          </a:xfrm>
          <a:prstGeom prst="rect">
            <a:avLst/>
          </a:prstGeom>
          <a:ln>
            <a:noFill/>
          </a:ln>
        </p:spPr>
      </p:pic>
      <p:sp>
        <p:nvSpPr>
          <p:cNvPr id="534"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535" name="Image 1" descr=""/>
          <p:cNvPicPr/>
          <p:nvPr/>
        </p:nvPicPr>
        <p:blipFill>
          <a:blip r:embed="rId3"/>
          <a:stretch/>
        </p:blipFill>
        <p:spPr>
          <a:xfrm>
            <a:off x="12839040" y="7749720"/>
            <a:ext cx="1721880" cy="410760"/>
          </a:xfrm>
          <a:prstGeom prst="rect">
            <a:avLst/>
          </a:prstGeom>
          <a:ln>
            <a:noFill/>
          </a:ln>
        </p:spPr>
      </p:pic>
      <p:sp>
        <p:nvSpPr>
          <p:cNvPr id="536"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37"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74" name="Image 0" descr=""/>
          <p:cNvPicPr/>
          <p:nvPr/>
        </p:nvPicPr>
        <p:blipFill>
          <a:blip r:embed="rId2"/>
          <a:stretch/>
        </p:blipFill>
        <p:spPr>
          <a:xfrm>
            <a:off x="0" y="0"/>
            <a:ext cx="14629680" cy="8228880"/>
          </a:xfrm>
          <a:prstGeom prst="rect">
            <a:avLst/>
          </a:prstGeom>
          <a:ln>
            <a:noFill/>
          </a:ln>
        </p:spPr>
      </p:pic>
      <p:sp>
        <p:nvSpPr>
          <p:cNvPr id="575"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576" name="Image 1" descr=""/>
          <p:cNvPicPr/>
          <p:nvPr/>
        </p:nvPicPr>
        <p:blipFill>
          <a:blip r:embed="rId3"/>
          <a:stretch/>
        </p:blipFill>
        <p:spPr>
          <a:xfrm>
            <a:off x="12839040" y="7749720"/>
            <a:ext cx="1721880" cy="410760"/>
          </a:xfrm>
          <a:prstGeom prst="rect">
            <a:avLst/>
          </a:prstGeom>
          <a:ln>
            <a:noFill/>
          </a:ln>
        </p:spPr>
      </p:pic>
      <p:sp>
        <p:nvSpPr>
          <p:cNvPr id="577"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78"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15" name="Image 0" descr=""/>
          <p:cNvPicPr/>
          <p:nvPr/>
        </p:nvPicPr>
        <p:blipFill>
          <a:blip r:embed="rId2"/>
          <a:stretch/>
        </p:blipFill>
        <p:spPr>
          <a:xfrm>
            <a:off x="0" y="0"/>
            <a:ext cx="14629680" cy="8228880"/>
          </a:xfrm>
          <a:prstGeom prst="rect">
            <a:avLst/>
          </a:prstGeom>
          <a:ln>
            <a:noFill/>
          </a:ln>
        </p:spPr>
      </p:pic>
      <p:sp>
        <p:nvSpPr>
          <p:cNvPr id="616"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617" name="Image 1" descr=""/>
          <p:cNvPicPr/>
          <p:nvPr/>
        </p:nvPicPr>
        <p:blipFill>
          <a:blip r:embed="rId3"/>
          <a:stretch/>
        </p:blipFill>
        <p:spPr>
          <a:xfrm>
            <a:off x="12839040" y="7749720"/>
            <a:ext cx="1721880" cy="410760"/>
          </a:xfrm>
          <a:prstGeom prst="rect">
            <a:avLst/>
          </a:prstGeom>
          <a:ln>
            <a:noFill/>
          </a:ln>
        </p:spPr>
      </p:pic>
      <p:sp>
        <p:nvSpPr>
          <p:cNvPr id="618"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19"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56" name="Image 0" descr=""/>
          <p:cNvPicPr/>
          <p:nvPr/>
        </p:nvPicPr>
        <p:blipFill>
          <a:blip r:embed="rId2"/>
          <a:stretch/>
        </p:blipFill>
        <p:spPr>
          <a:xfrm>
            <a:off x="0" y="0"/>
            <a:ext cx="14629680" cy="8228880"/>
          </a:xfrm>
          <a:prstGeom prst="rect">
            <a:avLst/>
          </a:prstGeom>
          <a:ln>
            <a:noFill/>
          </a:ln>
        </p:spPr>
      </p:pic>
      <p:sp>
        <p:nvSpPr>
          <p:cNvPr id="657"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658" name="Image 1" descr=""/>
          <p:cNvPicPr/>
          <p:nvPr/>
        </p:nvPicPr>
        <p:blipFill>
          <a:blip r:embed="rId3"/>
          <a:stretch/>
        </p:blipFill>
        <p:spPr>
          <a:xfrm>
            <a:off x="12839040" y="7749720"/>
            <a:ext cx="1721880" cy="410760"/>
          </a:xfrm>
          <a:prstGeom prst="rect">
            <a:avLst/>
          </a:prstGeom>
          <a:ln>
            <a:noFill/>
          </a:ln>
        </p:spPr>
      </p:pic>
      <p:sp>
        <p:nvSpPr>
          <p:cNvPr id="659"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60"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97" name="Image 0" descr=""/>
          <p:cNvPicPr/>
          <p:nvPr/>
        </p:nvPicPr>
        <p:blipFill>
          <a:blip r:embed="rId2"/>
          <a:stretch/>
        </p:blipFill>
        <p:spPr>
          <a:xfrm>
            <a:off x="0" y="0"/>
            <a:ext cx="14629680" cy="8228880"/>
          </a:xfrm>
          <a:prstGeom prst="rect">
            <a:avLst/>
          </a:prstGeom>
          <a:ln>
            <a:noFill/>
          </a:ln>
        </p:spPr>
      </p:pic>
      <p:sp>
        <p:nvSpPr>
          <p:cNvPr id="698"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699" name="Image 1" descr=""/>
          <p:cNvPicPr/>
          <p:nvPr/>
        </p:nvPicPr>
        <p:blipFill>
          <a:blip r:embed="rId3"/>
          <a:stretch/>
        </p:blipFill>
        <p:spPr>
          <a:xfrm>
            <a:off x="12839040" y="7749720"/>
            <a:ext cx="1721880" cy="410760"/>
          </a:xfrm>
          <a:prstGeom prst="rect">
            <a:avLst/>
          </a:prstGeom>
          <a:ln>
            <a:noFill/>
          </a:ln>
        </p:spPr>
      </p:pic>
      <p:sp>
        <p:nvSpPr>
          <p:cNvPr id="700"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01"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38" name="Image 0" descr=""/>
          <p:cNvPicPr/>
          <p:nvPr/>
        </p:nvPicPr>
        <p:blipFill>
          <a:blip r:embed="rId2"/>
          <a:stretch/>
        </p:blipFill>
        <p:spPr>
          <a:xfrm>
            <a:off x="0" y="0"/>
            <a:ext cx="14629680" cy="8228880"/>
          </a:xfrm>
          <a:prstGeom prst="rect">
            <a:avLst/>
          </a:prstGeom>
          <a:ln>
            <a:noFill/>
          </a:ln>
        </p:spPr>
      </p:pic>
      <p:sp>
        <p:nvSpPr>
          <p:cNvPr id="739"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740" name="Image 1" descr=""/>
          <p:cNvPicPr/>
          <p:nvPr/>
        </p:nvPicPr>
        <p:blipFill>
          <a:blip r:embed="rId3"/>
          <a:stretch/>
        </p:blipFill>
        <p:spPr>
          <a:xfrm>
            <a:off x="12839040" y="7749720"/>
            <a:ext cx="1721880" cy="410760"/>
          </a:xfrm>
          <a:prstGeom prst="rect">
            <a:avLst/>
          </a:prstGeom>
          <a:ln>
            <a:noFill/>
          </a:ln>
        </p:spPr>
      </p:pic>
      <p:sp>
        <p:nvSpPr>
          <p:cNvPr id="741"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42"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Image 0" descr=""/>
          <p:cNvPicPr/>
          <p:nvPr/>
        </p:nvPicPr>
        <p:blipFill>
          <a:blip r:embed="rId2"/>
          <a:stretch/>
        </p:blipFill>
        <p:spPr>
          <a:xfrm>
            <a:off x="0" y="0"/>
            <a:ext cx="14629680" cy="8228880"/>
          </a:xfrm>
          <a:prstGeom prst="rect">
            <a:avLst/>
          </a:prstGeom>
          <a:ln>
            <a:noFill/>
          </a:ln>
        </p:spPr>
      </p:pic>
      <p:sp>
        <p:nvSpPr>
          <p:cNvPr id="42"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43" name="Image 1" descr=""/>
          <p:cNvPicPr/>
          <p:nvPr/>
        </p:nvPicPr>
        <p:blipFill>
          <a:blip r:embed="rId3"/>
          <a:stretch/>
        </p:blipFill>
        <p:spPr>
          <a:xfrm>
            <a:off x="12839040" y="7749720"/>
            <a:ext cx="1721880" cy="410760"/>
          </a:xfrm>
          <a:prstGeom prst="rect">
            <a:avLst/>
          </a:prstGeom>
          <a:ln>
            <a:noFill/>
          </a:ln>
        </p:spPr>
      </p:pic>
      <p:sp>
        <p:nvSpPr>
          <p:cNvPr id="44"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5"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2" name="Image 0" descr=""/>
          <p:cNvPicPr/>
          <p:nvPr/>
        </p:nvPicPr>
        <p:blipFill>
          <a:blip r:embed="rId2"/>
          <a:stretch/>
        </p:blipFill>
        <p:spPr>
          <a:xfrm>
            <a:off x="0" y="0"/>
            <a:ext cx="14629680" cy="8228880"/>
          </a:xfrm>
          <a:prstGeom prst="rect">
            <a:avLst/>
          </a:prstGeom>
          <a:ln>
            <a:noFill/>
          </a:ln>
        </p:spPr>
      </p:pic>
      <p:sp>
        <p:nvSpPr>
          <p:cNvPr id="83"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84" name="Image 1" descr=""/>
          <p:cNvPicPr/>
          <p:nvPr/>
        </p:nvPicPr>
        <p:blipFill>
          <a:blip r:embed="rId3"/>
          <a:stretch/>
        </p:blipFill>
        <p:spPr>
          <a:xfrm>
            <a:off x="12839040" y="7749720"/>
            <a:ext cx="1721880" cy="410760"/>
          </a:xfrm>
          <a:prstGeom prst="rect">
            <a:avLst/>
          </a:prstGeom>
          <a:ln>
            <a:noFill/>
          </a:ln>
        </p:spPr>
      </p:pic>
      <p:sp>
        <p:nvSpPr>
          <p:cNvPr id="85"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6"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3" name="Image 0" descr=""/>
          <p:cNvPicPr/>
          <p:nvPr/>
        </p:nvPicPr>
        <p:blipFill>
          <a:blip r:embed="rId2"/>
          <a:stretch/>
        </p:blipFill>
        <p:spPr>
          <a:xfrm>
            <a:off x="0" y="0"/>
            <a:ext cx="14629680" cy="8228880"/>
          </a:xfrm>
          <a:prstGeom prst="rect">
            <a:avLst/>
          </a:prstGeom>
          <a:ln>
            <a:noFill/>
          </a:ln>
        </p:spPr>
      </p:pic>
      <p:sp>
        <p:nvSpPr>
          <p:cNvPr id="124"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125" name="Image 1" descr=""/>
          <p:cNvPicPr/>
          <p:nvPr/>
        </p:nvPicPr>
        <p:blipFill>
          <a:blip r:embed="rId3"/>
          <a:stretch/>
        </p:blipFill>
        <p:spPr>
          <a:xfrm>
            <a:off x="12839040" y="7749720"/>
            <a:ext cx="1721880" cy="410760"/>
          </a:xfrm>
          <a:prstGeom prst="rect">
            <a:avLst/>
          </a:prstGeom>
          <a:ln>
            <a:noFill/>
          </a:ln>
        </p:spPr>
      </p:pic>
      <p:sp>
        <p:nvSpPr>
          <p:cNvPr id="126"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7"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4" name="Image 0" descr=""/>
          <p:cNvPicPr/>
          <p:nvPr/>
        </p:nvPicPr>
        <p:blipFill>
          <a:blip r:embed="rId2"/>
          <a:stretch/>
        </p:blipFill>
        <p:spPr>
          <a:xfrm>
            <a:off x="0" y="0"/>
            <a:ext cx="14629680" cy="8228880"/>
          </a:xfrm>
          <a:prstGeom prst="rect">
            <a:avLst/>
          </a:prstGeom>
          <a:ln>
            <a:noFill/>
          </a:ln>
        </p:spPr>
      </p:pic>
      <p:sp>
        <p:nvSpPr>
          <p:cNvPr id="165"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166" name="Image 1" descr=""/>
          <p:cNvPicPr/>
          <p:nvPr/>
        </p:nvPicPr>
        <p:blipFill>
          <a:blip r:embed="rId3"/>
          <a:stretch/>
        </p:blipFill>
        <p:spPr>
          <a:xfrm>
            <a:off x="12839040" y="7749720"/>
            <a:ext cx="1721880" cy="410760"/>
          </a:xfrm>
          <a:prstGeom prst="rect">
            <a:avLst/>
          </a:prstGeom>
          <a:ln>
            <a:noFill/>
          </a:ln>
        </p:spPr>
      </p:pic>
      <p:sp>
        <p:nvSpPr>
          <p:cNvPr id="167"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8"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05" name="Image 0" descr=""/>
          <p:cNvPicPr/>
          <p:nvPr/>
        </p:nvPicPr>
        <p:blipFill>
          <a:blip r:embed="rId2"/>
          <a:stretch/>
        </p:blipFill>
        <p:spPr>
          <a:xfrm>
            <a:off x="0" y="0"/>
            <a:ext cx="14629680" cy="8228880"/>
          </a:xfrm>
          <a:prstGeom prst="rect">
            <a:avLst/>
          </a:prstGeom>
          <a:ln>
            <a:noFill/>
          </a:ln>
        </p:spPr>
      </p:pic>
      <p:sp>
        <p:nvSpPr>
          <p:cNvPr id="206"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207" name="Image 1" descr=""/>
          <p:cNvPicPr/>
          <p:nvPr/>
        </p:nvPicPr>
        <p:blipFill>
          <a:blip r:embed="rId3"/>
          <a:stretch/>
        </p:blipFill>
        <p:spPr>
          <a:xfrm>
            <a:off x="12839040" y="7749720"/>
            <a:ext cx="1721880" cy="410760"/>
          </a:xfrm>
          <a:prstGeom prst="rect">
            <a:avLst/>
          </a:prstGeom>
          <a:ln>
            <a:noFill/>
          </a:ln>
        </p:spPr>
      </p:pic>
      <p:sp>
        <p:nvSpPr>
          <p:cNvPr id="208"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09"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6" name="Image 0" descr=""/>
          <p:cNvPicPr/>
          <p:nvPr/>
        </p:nvPicPr>
        <p:blipFill>
          <a:blip r:embed="rId2"/>
          <a:stretch/>
        </p:blipFill>
        <p:spPr>
          <a:xfrm>
            <a:off x="0" y="0"/>
            <a:ext cx="14629680" cy="8228880"/>
          </a:xfrm>
          <a:prstGeom prst="rect">
            <a:avLst/>
          </a:prstGeom>
          <a:ln>
            <a:noFill/>
          </a:ln>
        </p:spPr>
      </p:pic>
      <p:sp>
        <p:nvSpPr>
          <p:cNvPr id="247"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248" name="Image 1" descr=""/>
          <p:cNvPicPr/>
          <p:nvPr/>
        </p:nvPicPr>
        <p:blipFill>
          <a:blip r:embed="rId3"/>
          <a:stretch/>
        </p:blipFill>
        <p:spPr>
          <a:xfrm>
            <a:off x="12839040" y="7749720"/>
            <a:ext cx="1721880" cy="410760"/>
          </a:xfrm>
          <a:prstGeom prst="rect">
            <a:avLst/>
          </a:prstGeom>
          <a:ln>
            <a:noFill/>
          </a:ln>
        </p:spPr>
      </p:pic>
      <p:sp>
        <p:nvSpPr>
          <p:cNvPr id="249"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50"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7" name="Image 0" descr=""/>
          <p:cNvPicPr/>
          <p:nvPr/>
        </p:nvPicPr>
        <p:blipFill>
          <a:blip r:embed="rId2"/>
          <a:stretch/>
        </p:blipFill>
        <p:spPr>
          <a:xfrm>
            <a:off x="0" y="0"/>
            <a:ext cx="14629680" cy="8228880"/>
          </a:xfrm>
          <a:prstGeom prst="rect">
            <a:avLst/>
          </a:prstGeom>
          <a:ln>
            <a:noFill/>
          </a:ln>
        </p:spPr>
      </p:pic>
      <p:sp>
        <p:nvSpPr>
          <p:cNvPr id="288"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289" name="Image 1" descr=""/>
          <p:cNvPicPr/>
          <p:nvPr/>
        </p:nvPicPr>
        <p:blipFill>
          <a:blip r:embed="rId3"/>
          <a:stretch/>
        </p:blipFill>
        <p:spPr>
          <a:xfrm>
            <a:off x="12839040" y="7749720"/>
            <a:ext cx="1721880" cy="410760"/>
          </a:xfrm>
          <a:prstGeom prst="rect">
            <a:avLst/>
          </a:prstGeom>
          <a:ln>
            <a:noFill/>
          </a:ln>
        </p:spPr>
      </p:pic>
      <p:sp>
        <p:nvSpPr>
          <p:cNvPr id="290" name="PlaceHolder 2"/>
          <p:cNvSpPr>
            <a:spLocks noGrp="1"/>
          </p:cNvSpPr>
          <p:nvPr>
            <p:ph type="title"/>
          </p:nvPr>
        </p:nvSpPr>
        <p:spPr>
          <a:xfrm>
            <a:off x="731520" y="328320"/>
            <a:ext cx="13167000" cy="1373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91"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8" name="Image 0" descr=""/>
          <p:cNvPicPr/>
          <p:nvPr/>
        </p:nvPicPr>
        <p:blipFill>
          <a:blip r:embed="rId2"/>
          <a:stretch/>
        </p:blipFill>
        <p:spPr>
          <a:xfrm>
            <a:off x="0" y="0"/>
            <a:ext cx="14629680" cy="8228880"/>
          </a:xfrm>
          <a:prstGeom prst="rect">
            <a:avLst/>
          </a:prstGeom>
          <a:ln>
            <a:noFill/>
          </a:ln>
        </p:spPr>
      </p:pic>
      <p:sp>
        <p:nvSpPr>
          <p:cNvPr id="329" name="CustomShape 1"/>
          <p:cNvSpPr/>
          <p:nvPr/>
        </p:nvSpPr>
        <p:spPr>
          <a:xfrm>
            <a:off x="0" y="0"/>
            <a:ext cx="14629680" cy="8228880"/>
          </a:xfrm>
          <a:prstGeom prst="rect">
            <a:avLst/>
          </a:prstGeom>
          <a:solidFill>
            <a:srgbClr val="09151a">
              <a:alpha val="95000"/>
            </a:srgbClr>
          </a:solidFill>
          <a:ln>
            <a:noFill/>
          </a:ln>
        </p:spPr>
        <p:style>
          <a:lnRef idx="0"/>
          <a:fillRef idx="0"/>
          <a:effectRef idx="0"/>
          <a:fontRef idx="minor"/>
        </p:style>
      </p:sp>
      <p:pic>
        <p:nvPicPr>
          <p:cNvPr id="330" name="Image 1" descr=""/>
          <p:cNvPicPr/>
          <p:nvPr/>
        </p:nvPicPr>
        <p:blipFill>
          <a:blip r:embed="rId3"/>
          <a:stretch/>
        </p:blipFill>
        <p:spPr>
          <a:xfrm>
            <a:off x="12839040" y="7749720"/>
            <a:ext cx="1721880" cy="410760"/>
          </a:xfrm>
          <a:prstGeom prst="rect">
            <a:avLst/>
          </a:prstGeom>
          <a:ln>
            <a:noFill/>
          </a:ln>
        </p:spPr>
      </p:pic>
      <p:sp>
        <p:nvSpPr>
          <p:cNvPr id="331" name="PlaceHolder 2"/>
          <p:cNvSpPr>
            <a:spLocks noGrp="1"/>
          </p:cNvSpPr>
          <p:nvPr>
            <p:ph type="title"/>
          </p:nvPr>
        </p:nvSpPr>
        <p:spPr>
          <a:xfrm>
            <a:off x="731520" y="327960"/>
            <a:ext cx="13166640" cy="1374120"/>
          </a:xfrm>
          <a:prstGeom prst="rect">
            <a:avLst/>
          </a:prstGeom>
        </p:spPr>
        <p:txBody>
          <a:bodyPr lIns="0" rIns="0" tIns="0" bIns="0" anchor="ctr">
            <a:sp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32" name="PlaceHolder 3"/>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jpeg"/><Relationship Id="rId3" Type="http://schemas.openxmlformats.org/officeDocument/2006/relationships/hyperlink" Target="https://en.wikipedia.org/wiki/AI_boom" TargetMode="External"/><Relationship Id="rId4" Type="http://schemas.openxmlformats.org/officeDocument/2006/relationships/hyperlink" Target="https://creativecommons.org/licenses/by-sa/3.0/" TargetMode="External"/><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7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85.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1.png"/><Relationship Id="rId2" Type="http://schemas.microsoft.com/office/2007/relationships/hdphoto" Target="../media/hdphoto1.wdp"/><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slideLayout" Target="../slideLayouts/slideLayout99.xml"/>
</Relationships>
</file>

<file path=ppt/slides/_rels/slide1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0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slideLayout" Target="../slideLayouts/slideLayout121.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slideLayout" Target="../slideLayouts/slideLayout13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3.png"/><Relationship Id="rId2" Type="http://schemas.microsoft.com/office/2007/relationships/hdphoto" Target="../media/hdphoto2.wdp"/><Relationship Id="rId3" Type="http://schemas.openxmlformats.org/officeDocument/2006/relationships/slideLayout" Target="../slideLayouts/slideLayout133.xml"/>
</Relationships>
</file>

<file path=ppt/slides/_rels/slide21.xml.rels><?xml version="1.0" encoding="UTF-8"?>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microsoft.com/office/2007/relationships/diagramDrawing" Target="../diagrams/drawing4.xml"/><Relationship Id="rId6" Type="http://schemas.openxmlformats.org/officeDocument/2006/relationships/slideLayout" Target="../slideLayouts/slideLayout133.xml"/>
</Relationships>
</file>

<file path=ppt/slides/_rels/slide22.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3.xml"/>
</Relationships>
</file>

<file path=ppt/slides/_rels/slide2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3.xml"/>
</Relationships>
</file>

<file path=ppt/slides/_rels/slide24.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3.xml"/>
</Relationships>
</file>

<file path=ppt/slides/_rels/slide2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3.xml"/>
</Relationships>
</file>

<file path=ppt/slides/_rels/slide2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3.xml"/>
</Relationships>
</file>

<file path=ppt/slides/_rels/slide2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3.xml"/>
</Relationships>
</file>

<file path=ppt/slides/_rels/slide2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3.xml"/>
</Relationships>
</file>

<file path=ppt/slides/_rels/slide2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3.xml"/>
</Relationships>
</file>

<file path=ppt/slides/_rels/slide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3.xml"/>
</Relationships>
</file>

<file path=ppt/slides/_rels/slide3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3.xml"/>
</Relationships>
</file>

<file path=ppt/slides/_rels/slide3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3.xml"/>
</Relationships>
</file>

<file path=ppt/slides/_rels/slide3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3.xml"/>
</Relationships>
</file>

<file path=ppt/slides/_rels/slide34.xml.rels><?xml version="1.0" encoding="UTF-8"?>
<Relationships xmlns="http://schemas.openxmlformats.org/package/2006/relationships"><Relationship Id="rId1" Type="http://schemas.openxmlformats.org/officeDocument/2006/relationships/diagramData" Target="../diagrams/data5.xml"/><Relationship Id="rId2" Type="http://schemas.openxmlformats.org/officeDocument/2006/relationships/diagramLayout" Target="../diagrams/layout5.xml"/><Relationship Id="rId3" Type="http://schemas.openxmlformats.org/officeDocument/2006/relationships/diagramQuickStyle" Target="../diagrams/quickStyle5.xml"/><Relationship Id="rId4" Type="http://schemas.openxmlformats.org/officeDocument/2006/relationships/diagramColors" Target="../diagrams/colors5.xml"/><Relationship Id="rId5" Type="http://schemas.microsoft.com/office/2007/relationships/diagramDrawing" Target="../diagrams/drawing5.xml"/><Relationship Id="rId6" Type="http://schemas.openxmlformats.org/officeDocument/2006/relationships/slideLayout" Target="../slideLayouts/slideLayout133.xml"/>
</Relationships>
</file>

<file path=ppt/slides/_rels/slide35.xml.rels><?xml version="1.0" encoding="UTF-8"?>
<Relationships xmlns="http://schemas.openxmlformats.org/package/2006/relationships"><Relationship Id="rId1" Type="http://schemas.openxmlformats.org/officeDocument/2006/relationships/diagramData" Target="../diagrams/data6.xml"/><Relationship Id="rId2" Type="http://schemas.openxmlformats.org/officeDocument/2006/relationships/diagramLayout" Target="../diagrams/layout6.xml"/><Relationship Id="rId3" Type="http://schemas.openxmlformats.org/officeDocument/2006/relationships/diagramQuickStyle" Target="../diagrams/quickStyle6.xml"/><Relationship Id="rId4" Type="http://schemas.openxmlformats.org/officeDocument/2006/relationships/diagramColors" Target="../diagrams/colors6.xml"/><Relationship Id="rId5" Type="http://schemas.microsoft.com/office/2007/relationships/diagramDrawing" Target="../diagrams/drawing6.xml"/><Relationship Id="rId6" Type="http://schemas.openxmlformats.org/officeDocument/2006/relationships/diagramData" Target="../diagrams/data7.xml"/><Relationship Id="rId7" Type="http://schemas.openxmlformats.org/officeDocument/2006/relationships/diagramLayout" Target="../diagrams/layout7.xml"/><Relationship Id="rId8" Type="http://schemas.openxmlformats.org/officeDocument/2006/relationships/diagramQuickStyle" Target="../diagrams/quickStyle7.xml"/><Relationship Id="rId9" Type="http://schemas.openxmlformats.org/officeDocument/2006/relationships/diagramColors" Target="../diagrams/colors7.xml"/><Relationship Id="rId10" Type="http://schemas.microsoft.com/office/2007/relationships/diagramDrawing" Target="../diagrams/drawing7.xml"/><Relationship Id="rId11" Type="http://schemas.openxmlformats.org/officeDocument/2006/relationships/slideLayout" Target="../slideLayouts/slideLayout13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3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133.xml"/>
</Relationships>
</file>

<file path=ppt/slides/_rels/slide38.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33.xml"/>
</Relationships>
</file>

<file path=ppt/slides/_rels/slide3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3.xml"/>
</Relationships>
</file>

<file path=ppt/slides/_rels/slide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7.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45.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5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69.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8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193.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slideLayout" Target="../slideLayouts/slideLayout205.xml"/><Relationship Id="rId8"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slideLayout" Target="../slideLayouts/slideLayout217.xml"/><Relationship Id="rId3" Type="http://schemas.openxmlformats.org/officeDocument/2006/relationships/notesSlide" Target="../notesSlides/notesSlide46.xml"/>
</Relationships>
</file>

<file path=ppt/slides/_rels/slide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6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5" name="Image 0" descr=""/>
          <p:cNvPicPr/>
          <p:nvPr/>
        </p:nvPicPr>
        <p:blipFill>
          <a:blip r:embed="rId1"/>
          <a:stretch/>
        </p:blipFill>
        <p:spPr>
          <a:xfrm>
            <a:off x="0" y="0"/>
            <a:ext cx="5485680" cy="8228880"/>
          </a:xfrm>
          <a:prstGeom prst="rect">
            <a:avLst/>
          </a:prstGeom>
          <a:ln>
            <a:noFill/>
          </a:ln>
        </p:spPr>
      </p:pic>
      <p:sp>
        <p:nvSpPr>
          <p:cNvPr id="786" name="CustomShape 1"/>
          <p:cNvSpPr/>
          <p:nvPr/>
        </p:nvSpPr>
        <p:spPr>
          <a:xfrm>
            <a:off x="6951960" y="1730160"/>
            <a:ext cx="6212160" cy="616320"/>
          </a:xfrm>
          <a:prstGeom prst="rect">
            <a:avLst/>
          </a:prstGeom>
          <a:noFill/>
          <a:ln>
            <a:noFill/>
          </a:ln>
        </p:spPr>
        <p:style>
          <a:lnRef idx="0"/>
          <a:fillRef idx="0"/>
          <a:effectRef idx="0"/>
          <a:fontRef idx="minor"/>
        </p:style>
        <p:txBody>
          <a:bodyPr wrap="none" lIns="0" rIns="0" tIns="0" bIns="0">
            <a:noAutofit/>
          </a:bodyPr>
          <a:p>
            <a:pPr algn="ctr">
              <a:lnSpc>
                <a:spcPts val="4850"/>
              </a:lnSpc>
            </a:pPr>
            <a:r>
              <a:rPr b="1" lang="en-US" sz="4000" spc="-1" strike="noStrike">
                <a:solidFill>
                  <a:srgbClr val="f5f0f0"/>
                </a:solidFill>
                <a:latin typeface="Times New Roman"/>
                <a:ea typeface="Merriweather"/>
              </a:rPr>
              <a:t> </a:t>
            </a:r>
            <a:r>
              <a:rPr b="1" lang="en-US" sz="4000" spc="-1" strike="noStrike">
                <a:solidFill>
                  <a:srgbClr val="f5f0f0"/>
                </a:solidFill>
                <a:latin typeface="Times New Roman"/>
                <a:ea typeface="Merriweather"/>
              </a:rPr>
              <a:t>NLP and Its Applications</a:t>
            </a:r>
            <a:endParaRPr b="0" lang="en-US" sz="4000" spc="-1" strike="noStrike">
              <a:latin typeface="Arial"/>
            </a:endParaRPr>
          </a:p>
        </p:txBody>
      </p:sp>
      <p:sp>
        <p:nvSpPr>
          <p:cNvPr id="787" name="CustomShape 2"/>
          <p:cNvSpPr/>
          <p:nvPr/>
        </p:nvSpPr>
        <p:spPr>
          <a:xfrm>
            <a:off x="6838200" y="2903040"/>
            <a:ext cx="7415640" cy="118368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This presentation explores the fundamentals of Natural Language Processing (NLP) and delves into its diverse applications in AI.</a:t>
            </a:r>
            <a:endParaRPr b="0" lang="en-US" sz="2400" spc="-1" strike="noStrike">
              <a:latin typeface="Arial"/>
            </a:endParaRPr>
          </a:p>
        </p:txBody>
      </p:sp>
      <p:sp>
        <p:nvSpPr>
          <p:cNvPr id="788" name="CustomShape 3"/>
          <p:cNvSpPr/>
          <p:nvPr/>
        </p:nvSpPr>
        <p:spPr>
          <a:xfrm>
            <a:off x="6951960" y="4749840"/>
            <a:ext cx="7415640" cy="2411640"/>
          </a:xfrm>
          <a:prstGeom prst="rect">
            <a:avLst/>
          </a:prstGeom>
          <a:noFill/>
          <a:ln>
            <a:noFill/>
          </a:ln>
        </p:spPr>
        <p:style>
          <a:lnRef idx="0"/>
          <a:fillRef idx="0"/>
          <a:effectRef idx="0"/>
          <a:fontRef idx="minor"/>
        </p:style>
        <p:txBody>
          <a:bodyPr wrap="none" lIns="0" rIns="0" tIns="0" bIns="0">
            <a:noAutofit/>
          </a:bodyPr>
          <a:p>
            <a:pPr>
              <a:lnSpc>
                <a:spcPts val="3101"/>
              </a:lnSpc>
            </a:pPr>
            <a:r>
              <a:rPr b="0" lang="en-US" sz="1600" spc="-1" strike="noStrike">
                <a:solidFill>
                  <a:srgbClr val="e2e6e9"/>
                </a:solidFill>
                <a:latin typeface="Times New Roman"/>
                <a:ea typeface="Merriweather"/>
              </a:rPr>
              <a:t>Leader : Leen Naseem 202121499</a:t>
            </a:r>
            <a:endParaRPr b="0" lang="en-US" sz="1600" spc="-1" strike="noStrike">
              <a:latin typeface="Arial"/>
            </a:endParaRPr>
          </a:p>
          <a:p>
            <a:pPr>
              <a:lnSpc>
                <a:spcPts val="3101"/>
              </a:lnSpc>
            </a:pPr>
            <a:r>
              <a:rPr b="0" lang="en-US" sz="1600" spc="-1" strike="noStrike">
                <a:solidFill>
                  <a:srgbClr val="e2e6e9"/>
                </a:solidFill>
                <a:latin typeface="Times New Roman"/>
                <a:ea typeface="Merriweather"/>
              </a:rPr>
              <a:t>Member 1 : Fatima Raed 202112013</a:t>
            </a:r>
            <a:endParaRPr b="0" lang="en-US" sz="1600" spc="-1" strike="noStrike">
              <a:latin typeface="Arial"/>
            </a:endParaRPr>
          </a:p>
          <a:p>
            <a:pPr>
              <a:lnSpc>
                <a:spcPts val="3101"/>
              </a:lnSpc>
            </a:pPr>
            <a:r>
              <a:rPr b="0" lang="en-US" sz="1600" spc="-1" strike="noStrike">
                <a:solidFill>
                  <a:srgbClr val="e2e6e9"/>
                </a:solidFill>
                <a:latin typeface="Times New Roman"/>
                <a:ea typeface="Merriweather"/>
              </a:rPr>
              <a:t>Member 2 : Aya Khaled 202112339</a:t>
            </a:r>
            <a:endParaRPr b="0" lang="en-US" sz="1600" spc="-1" strike="noStrike">
              <a:latin typeface="Arial"/>
            </a:endParaRPr>
          </a:p>
          <a:p>
            <a:pPr>
              <a:lnSpc>
                <a:spcPts val="3101"/>
              </a:lnSpc>
            </a:pPr>
            <a:r>
              <a:rPr b="0" lang="en-US" sz="1600" spc="-1" strike="noStrike">
                <a:solidFill>
                  <a:srgbClr val="e2e6e9"/>
                </a:solidFill>
                <a:latin typeface="Times New Roman"/>
                <a:ea typeface="Merriweather"/>
              </a:rPr>
              <a:t>Professor : Anas Al-Rabdi</a:t>
            </a:r>
            <a:endParaRPr b="0" lang="en-US" sz="1600" spc="-1" strike="noStrike">
              <a:latin typeface="Arial"/>
            </a:endParaRPr>
          </a:p>
          <a:p>
            <a:pPr>
              <a:lnSpc>
                <a:spcPts val="3101"/>
              </a:lnSpc>
            </a:pPr>
            <a:endParaRPr b="0" lang="en-US" sz="1600" spc="-1" strike="noStrike">
              <a:latin typeface="Arial"/>
            </a:endParaRPr>
          </a:p>
          <a:p>
            <a:pPr>
              <a:lnSpc>
                <a:spcPts val="3101"/>
              </a:lnSpc>
            </a:pPr>
            <a:endParaRPr b="0" lang="en-US" sz="1600" spc="-1" strike="noStrike">
              <a:latin typeface="Arial"/>
            </a:endParaRPr>
          </a:p>
        </p:txBody>
      </p:sp>
      <p:sp>
        <p:nvSpPr>
          <p:cNvPr id="789" name="CustomShape 4"/>
          <p:cNvSpPr/>
          <p:nvPr/>
        </p:nvSpPr>
        <p:spPr>
          <a:xfrm>
            <a:off x="6350040" y="5432040"/>
            <a:ext cx="7415640" cy="394200"/>
          </a:xfrm>
          <a:prstGeom prst="rect">
            <a:avLst/>
          </a:prstGeom>
          <a:noFill/>
          <a:ln>
            <a:noFill/>
          </a:ln>
        </p:spPr>
        <p:style>
          <a:lnRef idx="0"/>
          <a:fillRef idx="0"/>
          <a:effectRef idx="0"/>
          <a:fontRef idx="minor"/>
        </p:style>
      </p:sp>
      <p:sp>
        <p:nvSpPr>
          <p:cNvPr id="790" name="CustomShape 5"/>
          <p:cNvSpPr/>
          <p:nvPr/>
        </p:nvSpPr>
        <p:spPr>
          <a:xfrm>
            <a:off x="6350040" y="6104520"/>
            <a:ext cx="7415640" cy="394200"/>
          </a:xfrm>
          <a:prstGeom prst="rect">
            <a:avLst/>
          </a:prstGeom>
          <a:noFill/>
          <a:ln>
            <a:noFill/>
          </a:ln>
        </p:spPr>
        <p:style>
          <a:lnRef idx="0"/>
          <a:fillRef idx="0"/>
          <a:effectRef idx="0"/>
          <a:fontRef idx="minor"/>
        </p:style>
      </p:sp>
      <p:pic>
        <p:nvPicPr>
          <p:cNvPr id="791" name="Picture 5" descr=""/>
          <p:cNvPicPr/>
          <p:nvPr/>
        </p:nvPicPr>
        <p:blipFill>
          <a:blip r:embed="rId2"/>
          <a:stretch/>
        </p:blipFill>
        <p:spPr>
          <a:xfrm>
            <a:off x="0" y="-360"/>
            <a:ext cx="6018840" cy="8229240"/>
          </a:xfrm>
          <a:prstGeom prst="rect">
            <a:avLst/>
          </a:prstGeom>
          <a:ln>
            <a:noFill/>
          </a:ln>
          <a:effectLst>
            <a:softEdge rad="112500"/>
          </a:effectLst>
        </p:spPr>
      </p:pic>
      <p:sp>
        <p:nvSpPr>
          <p:cNvPr id="792" name="CustomShape 6"/>
          <p:cNvSpPr/>
          <p:nvPr/>
        </p:nvSpPr>
        <p:spPr>
          <a:xfrm>
            <a:off x="3200400" y="8229600"/>
            <a:ext cx="8229240" cy="227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563c1"/>
                </a:solidFill>
                <a:uFillTx/>
                <a:latin typeface="Arial"/>
                <a:ea typeface="DejaVu Sans"/>
                <a:hlinkClick r:id="rId3"/>
              </a:rPr>
              <a:t>This Photo</a:t>
            </a:r>
            <a:r>
              <a:rPr b="0" lang="en-US" sz="900" spc="-1" strike="noStrike">
                <a:solidFill>
                  <a:srgbClr val="000000"/>
                </a:solidFill>
                <a:latin typeface="Arial"/>
                <a:ea typeface="DejaVu Sans"/>
              </a:rPr>
              <a:t> by Unknown Author is licensed under </a:t>
            </a:r>
            <a:r>
              <a:rPr b="0" lang="en-US" sz="900" spc="-1" strike="noStrike" u="sng">
                <a:solidFill>
                  <a:srgbClr val="0563c1"/>
                </a:solidFill>
                <a:uFillTx/>
                <a:latin typeface="Arial"/>
                <a:ea typeface="DejaVu Sans"/>
                <a:hlinkClick r:id="rId4"/>
              </a:rPr>
              <a:t>CC BY-SA</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8" name="Image 0" descr=""/>
          <p:cNvPicPr/>
          <p:nvPr/>
        </p:nvPicPr>
        <p:blipFill>
          <a:blip r:embed="rId1"/>
          <a:stretch/>
        </p:blipFill>
        <p:spPr>
          <a:xfrm>
            <a:off x="9259560" y="0"/>
            <a:ext cx="5485680" cy="8228880"/>
          </a:xfrm>
          <a:prstGeom prst="rect">
            <a:avLst/>
          </a:prstGeom>
          <a:ln>
            <a:noFill/>
          </a:ln>
          <a:effectLst>
            <a:softEdge rad="112500"/>
          </a:effectLst>
        </p:spPr>
      </p:pic>
      <p:sp>
        <p:nvSpPr>
          <p:cNvPr id="849" name="CustomShape 1"/>
          <p:cNvSpPr/>
          <p:nvPr/>
        </p:nvSpPr>
        <p:spPr>
          <a:xfrm>
            <a:off x="863640" y="2081880"/>
            <a:ext cx="6707880" cy="770400"/>
          </a:xfrm>
          <a:prstGeom prst="rect">
            <a:avLst/>
          </a:prstGeom>
          <a:noFill/>
          <a:ln>
            <a:noFill/>
          </a:ln>
        </p:spPr>
        <p:style>
          <a:lnRef idx="0"/>
          <a:fillRef idx="0"/>
          <a:effectRef idx="0"/>
          <a:fontRef idx="minor"/>
        </p:style>
        <p:txBody>
          <a:bodyPr wrap="none" lIns="0" rIns="0" tIns="0" bIns="0">
            <a:noAutofit/>
          </a:bodyPr>
          <a:p>
            <a:pPr>
              <a:lnSpc>
                <a:spcPts val="6049"/>
              </a:lnSpc>
            </a:pPr>
            <a:r>
              <a:rPr b="0" lang="en-US" sz="4800" spc="-1" strike="noStrike">
                <a:solidFill>
                  <a:srgbClr val="f5f0f0"/>
                </a:solidFill>
                <a:latin typeface="Times New Roman"/>
                <a:ea typeface="Merriweather"/>
              </a:rPr>
              <a:t>How Does NLP Work? </a:t>
            </a:r>
            <a:endParaRPr b="0" lang="en-US" sz="4800" spc="-1" strike="noStrike">
              <a:latin typeface="Arial"/>
            </a:endParaRPr>
          </a:p>
        </p:txBody>
      </p:sp>
      <p:sp>
        <p:nvSpPr>
          <p:cNvPr id="850" name="CustomShape 2"/>
          <p:cNvSpPr/>
          <p:nvPr/>
        </p:nvSpPr>
        <p:spPr>
          <a:xfrm>
            <a:off x="863640" y="3223440"/>
            <a:ext cx="7415640" cy="78876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NLP breaks down language into smaller parts, like words or sentences.</a:t>
            </a:r>
            <a:endParaRPr b="0" lang="en-US" sz="2400" spc="-1" strike="noStrike">
              <a:latin typeface="Arial"/>
            </a:endParaRPr>
          </a:p>
        </p:txBody>
      </p:sp>
      <p:sp>
        <p:nvSpPr>
          <p:cNvPr id="851" name="CustomShape 3"/>
          <p:cNvSpPr/>
          <p:nvPr/>
        </p:nvSpPr>
        <p:spPr>
          <a:xfrm>
            <a:off x="863640" y="4290480"/>
            <a:ext cx="7415640" cy="78876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For example, the sentence " I love Pizza “</a:t>
            </a:r>
            <a:endParaRPr b="0" lang="en-US" sz="2400" spc="-1" strike="noStrike">
              <a:latin typeface="Arial"/>
            </a:endParaRPr>
          </a:p>
          <a:p>
            <a:pPr>
              <a:lnSpc>
                <a:spcPts val="3101"/>
              </a:lnSpc>
            </a:pPr>
            <a:r>
              <a:rPr b="0" lang="en-US" sz="2400" spc="-1" strike="noStrike">
                <a:solidFill>
                  <a:srgbClr val="e2e6e9"/>
                </a:solidFill>
                <a:latin typeface="Times New Roman"/>
                <a:ea typeface="Merriweather"/>
              </a:rPr>
              <a:t> </a:t>
            </a:r>
            <a:r>
              <a:rPr b="0" lang="en-US" sz="2400" spc="-1" strike="noStrike">
                <a:solidFill>
                  <a:srgbClr val="e2e6e9"/>
                </a:solidFill>
                <a:latin typeface="Times New Roman"/>
                <a:ea typeface="Merriweather"/>
              </a:rPr>
              <a:t>gets broken into   " I ", " love ", " Pizza ".</a:t>
            </a:r>
            <a:endParaRPr b="0" lang="en-US" sz="2400" spc="-1" strike="noStrike">
              <a:latin typeface="Arial"/>
            </a:endParaRPr>
          </a:p>
        </p:txBody>
      </p:sp>
      <p:sp>
        <p:nvSpPr>
          <p:cNvPr id="852" name="CustomShape 4"/>
          <p:cNvSpPr/>
          <p:nvPr/>
        </p:nvSpPr>
        <p:spPr>
          <a:xfrm>
            <a:off x="863640" y="5357880"/>
            <a:ext cx="7415640" cy="78876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Computers learn patterns and relationships in words, understanding meaning and performing tasks.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CustomShape 1"/>
          <p:cNvSpPr/>
          <p:nvPr/>
        </p:nvSpPr>
        <p:spPr>
          <a:xfrm>
            <a:off x="863640" y="1181880"/>
            <a:ext cx="12198960" cy="462240"/>
          </a:xfrm>
          <a:prstGeom prst="rect">
            <a:avLst/>
          </a:prstGeom>
          <a:noFill/>
          <a:ln>
            <a:noFill/>
          </a:ln>
        </p:spPr>
        <p:style>
          <a:lnRef idx="0"/>
          <a:fillRef idx="0"/>
          <a:effectRef idx="0"/>
          <a:fontRef idx="minor"/>
        </p:style>
        <p:txBody>
          <a:bodyPr wrap="none" lIns="0" rIns="0" tIns="0" bIns="0">
            <a:noAutofit/>
          </a:bodyPr>
          <a:p>
            <a:pPr>
              <a:lnSpc>
                <a:spcPts val="3600"/>
              </a:lnSpc>
            </a:pPr>
            <a:r>
              <a:rPr b="0" lang="en-US" sz="3200" spc="-1" strike="noStrike">
                <a:solidFill>
                  <a:srgbClr val="f5f0f0"/>
                </a:solidFill>
                <a:latin typeface="Times New Roman"/>
                <a:ea typeface="Merriweather"/>
              </a:rPr>
              <a:t>Computers learn patterns and relationships in words. For instance:</a:t>
            </a:r>
            <a:endParaRPr b="0" lang="en-US" sz="3200" spc="-1" strike="noStrike">
              <a:latin typeface="Arial"/>
            </a:endParaRPr>
          </a:p>
        </p:txBody>
      </p:sp>
      <p:pic>
        <p:nvPicPr>
          <p:cNvPr id="854" name="Image 0" descr=""/>
          <p:cNvPicPr/>
          <p:nvPr/>
        </p:nvPicPr>
        <p:blipFill>
          <a:blip r:embed="rId1"/>
          <a:stretch/>
        </p:blipFill>
        <p:spPr>
          <a:xfrm>
            <a:off x="863640" y="2199960"/>
            <a:ext cx="3898080" cy="2925360"/>
          </a:xfrm>
          <a:prstGeom prst="rect">
            <a:avLst/>
          </a:prstGeom>
          <a:ln>
            <a:noFill/>
          </a:ln>
          <a:effectLst>
            <a:softEdge rad="112500"/>
          </a:effectLst>
        </p:spPr>
      </p:pic>
      <p:sp>
        <p:nvSpPr>
          <p:cNvPr id="855" name="CustomShape 2"/>
          <p:cNvSpPr/>
          <p:nvPr/>
        </p:nvSpPr>
        <p:spPr>
          <a:xfrm>
            <a:off x="863640" y="5403600"/>
            <a:ext cx="3084840" cy="384840"/>
          </a:xfrm>
          <a:prstGeom prst="rect">
            <a:avLst/>
          </a:prstGeom>
          <a:noFill/>
          <a:ln>
            <a:noFill/>
          </a:ln>
        </p:spPr>
        <p:style>
          <a:lnRef idx="0"/>
          <a:fillRef idx="0"/>
          <a:effectRef idx="0"/>
          <a:fontRef idx="minor"/>
        </p:style>
      </p:sp>
      <p:sp>
        <p:nvSpPr>
          <p:cNvPr id="856" name="CustomShape 3"/>
          <p:cNvSpPr/>
          <p:nvPr/>
        </p:nvSpPr>
        <p:spPr>
          <a:xfrm>
            <a:off x="850680" y="5461200"/>
            <a:ext cx="3898080" cy="788760"/>
          </a:xfrm>
          <a:prstGeom prst="rect">
            <a:avLst/>
          </a:prstGeom>
          <a:noFill/>
          <a:ln>
            <a:noFill/>
          </a:ln>
        </p:spPr>
        <p:style>
          <a:lnRef idx="0"/>
          <a:fillRef idx="0"/>
          <a:effectRef idx="0"/>
          <a:fontRef idx="minor"/>
        </p:style>
        <p:txBody>
          <a:bodyPr lIns="0" rIns="0" tIns="0" bIns="0">
            <a:noAutofit/>
          </a:bodyPr>
          <a:p>
            <a:pPr algn="ctr">
              <a:lnSpc>
                <a:spcPts val="3101"/>
              </a:lnSpc>
            </a:pPr>
            <a:r>
              <a:rPr b="0" lang="en-US" sz="2400" spc="-1" strike="noStrike">
                <a:solidFill>
                  <a:srgbClr val="e2e6e9"/>
                </a:solidFill>
                <a:latin typeface="Times New Roman"/>
                <a:ea typeface="Merriweather"/>
              </a:rPr>
              <a:t>"Happy" is often the opposite of "Sad."</a:t>
            </a:r>
            <a:endParaRPr b="0" lang="en-US" sz="2400" spc="-1" strike="noStrike">
              <a:latin typeface="Arial"/>
            </a:endParaRPr>
          </a:p>
        </p:txBody>
      </p:sp>
      <p:pic>
        <p:nvPicPr>
          <p:cNvPr id="857" name="Image 1" descr=""/>
          <p:cNvPicPr/>
          <p:nvPr/>
        </p:nvPicPr>
        <p:blipFill>
          <a:blip r:embed="rId2"/>
          <a:stretch/>
        </p:blipFill>
        <p:spPr>
          <a:xfrm>
            <a:off x="5372640" y="2199960"/>
            <a:ext cx="3898080" cy="2925720"/>
          </a:xfrm>
          <a:prstGeom prst="rect">
            <a:avLst/>
          </a:prstGeom>
          <a:ln>
            <a:noFill/>
          </a:ln>
          <a:effectLst>
            <a:softEdge rad="112500"/>
          </a:effectLst>
        </p:spPr>
      </p:pic>
      <p:sp>
        <p:nvSpPr>
          <p:cNvPr id="858" name="CustomShape 4"/>
          <p:cNvSpPr/>
          <p:nvPr/>
        </p:nvSpPr>
        <p:spPr>
          <a:xfrm>
            <a:off x="5372640" y="4914360"/>
            <a:ext cx="3084840" cy="384840"/>
          </a:xfrm>
          <a:prstGeom prst="rect">
            <a:avLst/>
          </a:prstGeom>
          <a:noFill/>
          <a:ln>
            <a:noFill/>
          </a:ln>
        </p:spPr>
        <p:style>
          <a:lnRef idx="0"/>
          <a:fillRef idx="0"/>
          <a:effectRef idx="0"/>
          <a:fontRef idx="minor"/>
        </p:style>
      </p:sp>
      <p:sp>
        <p:nvSpPr>
          <p:cNvPr id="859" name="CustomShape 5"/>
          <p:cNvSpPr/>
          <p:nvPr/>
        </p:nvSpPr>
        <p:spPr>
          <a:xfrm>
            <a:off x="5372640" y="5546520"/>
            <a:ext cx="3898080" cy="394200"/>
          </a:xfrm>
          <a:prstGeom prst="rect">
            <a:avLst/>
          </a:prstGeom>
          <a:noFill/>
          <a:ln>
            <a:noFill/>
          </a:ln>
        </p:spPr>
        <p:style>
          <a:lnRef idx="0"/>
          <a:fillRef idx="0"/>
          <a:effectRef idx="0"/>
          <a:fontRef idx="minor"/>
        </p:style>
        <p:txBody>
          <a:bodyPr wrap="none" lIns="0" rIns="0" tIns="0" bIns="0">
            <a:noAutofit/>
          </a:bodyPr>
          <a:p>
            <a:pPr algn="ctr">
              <a:lnSpc>
                <a:spcPts val="3101"/>
              </a:lnSpc>
            </a:pPr>
            <a:r>
              <a:rPr b="0" lang="en-US" sz="2400" spc="-1" strike="noStrike">
                <a:solidFill>
                  <a:srgbClr val="e2e6e9"/>
                </a:solidFill>
                <a:latin typeface="Times New Roman"/>
                <a:ea typeface="Merriweather"/>
              </a:rPr>
              <a:t>"Pizza" is food.</a:t>
            </a:r>
            <a:endParaRPr b="0" lang="en-US" sz="2400" spc="-1" strike="noStrike">
              <a:latin typeface="Arial"/>
            </a:endParaRPr>
          </a:p>
        </p:txBody>
      </p:sp>
      <p:pic>
        <p:nvPicPr>
          <p:cNvPr id="860" name="Image 2" descr=""/>
          <p:cNvPicPr/>
          <p:nvPr/>
        </p:nvPicPr>
        <p:blipFill>
          <a:blip r:embed="rId3"/>
          <a:stretch/>
        </p:blipFill>
        <p:spPr>
          <a:xfrm>
            <a:off x="9881280" y="2199960"/>
            <a:ext cx="3898080" cy="2925720"/>
          </a:xfrm>
          <a:prstGeom prst="rect">
            <a:avLst/>
          </a:prstGeom>
          <a:ln>
            <a:noFill/>
          </a:ln>
          <a:effectLst>
            <a:softEdge rad="112500"/>
          </a:effectLst>
        </p:spPr>
      </p:pic>
      <p:sp>
        <p:nvSpPr>
          <p:cNvPr id="861" name="CustomShape 6"/>
          <p:cNvSpPr/>
          <p:nvPr/>
        </p:nvSpPr>
        <p:spPr>
          <a:xfrm>
            <a:off x="9881280" y="5076000"/>
            <a:ext cx="3084840" cy="384840"/>
          </a:xfrm>
          <a:prstGeom prst="rect">
            <a:avLst/>
          </a:prstGeom>
          <a:noFill/>
          <a:ln>
            <a:noFill/>
          </a:ln>
        </p:spPr>
        <p:style>
          <a:lnRef idx="0"/>
          <a:fillRef idx="0"/>
          <a:effectRef idx="0"/>
          <a:fontRef idx="minor"/>
        </p:style>
      </p:sp>
      <p:sp>
        <p:nvSpPr>
          <p:cNvPr id="862" name="CustomShape 7"/>
          <p:cNvSpPr/>
          <p:nvPr/>
        </p:nvSpPr>
        <p:spPr>
          <a:xfrm>
            <a:off x="9868320" y="5461200"/>
            <a:ext cx="3898080" cy="394200"/>
          </a:xfrm>
          <a:prstGeom prst="rect">
            <a:avLst/>
          </a:prstGeom>
          <a:noFill/>
          <a:ln>
            <a:noFill/>
          </a:ln>
        </p:spPr>
        <p:style>
          <a:lnRef idx="0"/>
          <a:fillRef idx="0"/>
          <a:effectRef idx="0"/>
          <a:fontRef idx="minor"/>
        </p:style>
        <p:txBody>
          <a:bodyPr wrap="none" lIns="0" rIns="0" tIns="0" bIns="0">
            <a:noAutofit/>
          </a:bodyPr>
          <a:p>
            <a:pPr algn="ctr">
              <a:lnSpc>
                <a:spcPts val="3101"/>
              </a:lnSpc>
            </a:pPr>
            <a:r>
              <a:rPr b="0" lang="en-US" sz="2400" spc="-1" strike="noStrike">
                <a:solidFill>
                  <a:srgbClr val="e2e6e9"/>
                </a:solidFill>
                <a:latin typeface="Times New Roman"/>
                <a:ea typeface="Merriweather"/>
              </a:rPr>
              <a:t>Translate "Hello" into "Hola."</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3" name="Picture 4" descr=""/>
          <p:cNvPicPr/>
          <p:nvPr/>
        </p:nvPicPr>
        <p:blipFill>
          <a:blip r:embed="rId1">
            <a:extLst>
              <a:ext uri="{BEBA8EAE-BF5A-486C-A8C5-ECC9F3942E4B}">
                <a14:imgProps xmlns:a14="http://schemas.microsoft.com/office/drawing/2010/main">
                  <a14:imgLayer r:embed="rId2">
                    <a14:imgEffect>
                      <a14:brightnessContrast bright="-20000" contrast="-20000"/>
                    </a14:imgEffect>
                  </a14:imgLayer>
                </a14:imgProps>
              </a:ext>
            </a:extLst>
          </a:blip>
          <a:stretch/>
        </p:blipFill>
        <p:spPr>
          <a:xfrm>
            <a:off x="9469080" y="0"/>
            <a:ext cx="5160960" cy="8229240"/>
          </a:xfrm>
          <a:prstGeom prst="rect">
            <a:avLst/>
          </a:prstGeom>
          <a:ln>
            <a:noFill/>
          </a:ln>
          <a:effectLst>
            <a:softEdge rad="112500"/>
          </a:effectLst>
        </p:spPr>
      </p:pic>
      <p:sp>
        <p:nvSpPr>
          <p:cNvPr id="864" name="TextShape 1"/>
          <p:cNvSpPr txBox="1"/>
          <p:nvPr/>
        </p:nvSpPr>
        <p:spPr>
          <a:xfrm>
            <a:off x="731880" y="416520"/>
            <a:ext cx="13166640" cy="609120"/>
          </a:xfrm>
          <a:prstGeom prst="rect">
            <a:avLst/>
          </a:prstGeom>
          <a:noFill/>
          <a:ln>
            <a:noFill/>
          </a:ln>
        </p:spPr>
        <p:txBody>
          <a:bodyPr lIns="0" rIns="0" tIns="0" bIns="0" anchor="ctr">
            <a:noAutofit/>
          </a:bodyPr>
          <a:p>
            <a:pPr algn="ctr">
              <a:lnSpc>
                <a:spcPct val="90000"/>
              </a:lnSpc>
            </a:pPr>
            <a:r>
              <a:rPr b="0" lang="en-US" sz="4400" spc="-1" strike="noStrike">
                <a:solidFill>
                  <a:srgbClr val="ffffff"/>
                </a:solidFill>
                <a:latin typeface="Times New Roman"/>
                <a:ea typeface="DejaVu Sans"/>
              </a:rPr>
              <a:t>Simple Explanation of NLP Tasks</a:t>
            </a:r>
            <a:endParaRPr b="0" lang="en-US" sz="4400" spc="-1" strike="noStrike">
              <a:solidFill>
                <a:srgbClr val="000000"/>
              </a:solidFill>
              <a:latin typeface="Arial"/>
            </a:endParaRPr>
          </a:p>
        </p:txBody>
      </p:sp>
      <p:graphicFrame>
        <p:nvGraphicFramePr>
          <p:cNvPr id="1" name="Diagram1"/>
          <p:cNvGraphicFramePr/>
          <p:nvPr>
            <p:extLst>
              <p:ext uri="{D42A27DB-BD31-4B8C-83A1-F6EECF244321}">
                <p14:modId xmlns:p14="http://schemas.microsoft.com/office/powerpoint/2010/main" val="1604297914"/>
              </p:ext>
            </p:extLst>
          </p:nvPr>
        </p:nvGraphicFramePr>
        <p:xfrm>
          <a:off x="-532800" y="1486080"/>
          <a:ext cx="12582360" cy="650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5" name="Image 0" descr=""/>
          <p:cNvPicPr/>
          <p:nvPr/>
        </p:nvPicPr>
        <p:blipFill>
          <a:blip r:embed="rId1"/>
          <a:stretch/>
        </p:blipFill>
        <p:spPr>
          <a:xfrm>
            <a:off x="0" y="0"/>
            <a:ext cx="5485680" cy="8231040"/>
          </a:xfrm>
          <a:prstGeom prst="rect">
            <a:avLst/>
          </a:prstGeom>
          <a:ln>
            <a:noFill/>
          </a:ln>
          <a:effectLst>
            <a:softEdge rad="112500"/>
          </a:effectLst>
        </p:spPr>
      </p:pic>
      <p:sp>
        <p:nvSpPr>
          <p:cNvPr id="866" name="CustomShape 1"/>
          <p:cNvSpPr/>
          <p:nvPr/>
        </p:nvSpPr>
        <p:spPr>
          <a:xfrm>
            <a:off x="6312960" y="774720"/>
            <a:ext cx="7420320" cy="768600"/>
          </a:xfrm>
          <a:prstGeom prst="rect">
            <a:avLst/>
          </a:prstGeom>
          <a:noFill/>
          <a:ln>
            <a:noFill/>
          </a:ln>
        </p:spPr>
        <p:style>
          <a:lnRef idx="0"/>
          <a:fillRef idx="0"/>
          <a:effectRef idx="0"/>
          <a:fontRef idx="minor"/>
        </p:style>
        <p:txBody>
          <a:bodyPr wrap="none" lIns="0" rIns="0" tIns="0" bIns="0">
            <a:noAutofit/>
          </a:bodyPr>
          <a:p>
            <a:pPr>
              <a:lnSpc>
                <a:spcPts val="6049"/>
              </a:lnSpc>
            </a:pPr>
            <a:r>
              <a:rPr b="0" lang="en-US" sz="4800" spc="-1" strike="noStrike">
                <a:solidFill>
                  <a:srgbClr val="f5f0f0"/>
                </a:solidFill>
                <a:latin typeface="Times New Roman"/>
                <a:ea typeface="Merriweather"/>
              </a:rPr>
              <a:t>Real-Life NLP Examples</a:t>
            </a:r>
            <a:endParaRPr b="0" lang="en-US" sz="4800" spc="-1" strike="noStrike">
              <a:latin typeface="Arial"/>
            </a:endParaRPr>
          </a:p>
          <a:p>
            <a:pPr>
              <a:lnSpc>
                <a:spcPts val="6049"/>
              </a:lnSpc>
            </a:pPr>
            <a:r>
              <a:rPr b="0" lang="en-US" sz="4800" spc="-1" strike="noStrike">
                <a:solidFill>
                  <a:srgbClr val="f5f0f0"/>
                </a:solidFill>
                <a:latin typeface="Merriweather"/>
                <a:ea typeface="Merriweather"/>
              </a:rPr>
              <a:t> </a:t>
            </a:r>
            <a:endParaRPr b="0" lang="en-US" sz="4800" spc="-1" strike="noStrike">
              <a:latin typeface="Arial"/>
            </a:endParaRPr>
          </a:p>
        </p:txBody>
      </p:sp>
      <p:sp>
        <p:nvSpPr>
          <p:cNvPr id="867" name="CustomShape 2"/>
          <p:cNvSpPr/>
          <p:nvPr/>
        </p:nvSpPr>
        <p:spPr>
          <a:xfrm>
            <a:off x="6347880" y="1815120"/>
            <a:ext cx="6152760" cy="768600"/>
          </a:xfrm>
          <a:prstGeom prst="rect">
            <a:avLst/>
          </a:prstGeom>
          <a:noFill/>
          <a:ln>
            <a:noFill/>
          </a:ln>
        </p:spPr>
        <p:style>
          <a:lnRef idx="0"/>
          <a:fillRef idx="0"/>
          <a:effectRef idx="0"/>
          <a:fontRef idx="minor"/>
        </p:style>
      </p:sp>
      <p:sp>
        <p:nvSpPr>
          <p:cNvPr id="868" name="CustomShape 3"/>
          <p:cNvSpPr/>
          <p:nvPr/>
        </p:nvSpPr>
        <p:spPr>
          <a:xfrm>
            <a:off x="6347880" y="2444760"/>
            <a:ext cx="7420320" cy="393120"/>
          </a:xfrm>
          <a:prstGeom prst="rect">
            <a:avLst/>
          </a:prstGeom>
          <a:noFill/>
          <a:ln>
            <a:noFill/>
          </a:ln>
        </p:spPr>
        <p:style>
          <a:lnRef idx="0"/>
          <a:fillRef idx="0"/>
          <a:effectRef idx="0"/>
          <a:fontRef idx="minor"/>
        </p:style>
        <p:txBody>
          <a:bodyPr wrap="none" lIns="0" rIns="0" tIns="0" bIns="0">
            <a:noAutofit/>
          </a:bodyPr>
          <a:p>
            <a:pPr>
              <a:lnSpc>
                <a:spcPts val="3101"/>
              </a:lnSpc>
            </a:pPr>
            <a:r>
              <a:rPr b="0" lang="en-US" sz="2400" spc="-1" strike="noStrike">
                <a:solidFill>
                  <a:srgbClr val="e2e6e9"/>
                </a:solidFill>
                <a:latin typeface="Times New Roman"/>
                <a:ea typeface="Merriweather"/>
              </a:rPr>
              <a:t>NLP is used in various everyday applications, including:</a:t>
            </a:r>
            <a:endParaRPr b="0" lang="en-US" sz="2400" spc="-1" strike="noStrike">
              <a:latin typeface="Arial"/>
            </a:endParaRPr>
          </a:p>
        </p:txBody>
      </p:sp>
      <p:sp>
        <p:nvSpPr>
          <p:cNvPr id="869" name="CustomShape 4"/>
          <p:cNvSpPr/>
          <p:nvPr/>
        </p:nvSpPr>
        <p:spPr>
          <a:xfrm>
            <a:off x="6241320" y="3616920"/>
            <a:ext cx="3587040" cy="2235240"/>
          </a:xfrm>
          <a:prstGeom prst="roundRect">
            <a:avLst>
              <a:gd name="adj" fmla="val 4623"/>
            </a:avLst>
          </a:prstGeom>
          <a:solidFill>
            <a:srgbClr val="003180"/>
          </a:solidFill>
          <a:ln w="15120">
            <a:solidFill>
              <a:srgbClr val="194a99"/>
            </a:solidFill>
            <a:round/>
          </a:ln>
        </p:spPr>
        <p:style>
          <a:lnRef idx="0"/>
          <a:fillRef idx="0"/>
          <a:effectRef idx="0"/>
          <a:fontRef idx="minor"/>
        </p:style>
      </p:sp>
      <p:sp>
        <p:nvSpPr>
          <p:cNvPr id="870" name="CustomShape 5"/>
          <p:cNvSpPr/>
          <p:nvPr/>
        </p:nvSpPr>
        <p:spPr>
          <a:xfrm>
            <a:off x="6609240" y="3885480"/>
            <a:ext cx="3064320" cy="383760"/>
          </a:xfrm>
          <a:prstGeom prst="rect">
            <a:avLst/>
          </a:prstGeom>
          <a:noFill/>
          <a:ln>
            <a:noFill/>
          </a:ln>
        </p:spPr>
        <p:style>
          <a:lnRef idx="0"/>
          <a:fillRef idx="0"/>
          <a:effectRef idx="0"/>
          <a:fontRef idx="minor"/>
        </p:style>
        <p:txBody>
          <a:bodyPr wrap="none" lIns="0" rIns="0" tIns="0" bIns="0">
            <a:noAutofit/>
          </a:bodyPr>
          <a:p>
            <a:pPr>
              <a:lnSpc>
                <a:spcPts val="2999"/>
              </a:lnSpc>
            </a:pPr>
            <a:r>
              <a:rPr b="1" lang="en-US" sz="3200" spc="-1" strike="noStrike">
                <a:solidFill>
                  <a:srgbClr val="e2e6e9"/>
                </a:solidFill>
                <a:latin typeface="Times New Roman"/>
                <a:ea typeface="Merriweather"/>
              </a:rPr>
              <a:t>Google Search</a:t>
            </a:r>
            <a:endParaRPr b="0" lang="en-US" sz="3200" spc="-1" strike="noStrike">
              <a:latin typeface="Arial"/>
            </a:endParaRPr>
          </a:p>
        </p:txBody>
      </p:sp>
      <p:sp>
        <p:nvSpPr>
          <p:cNvPr id="871" name="CustomShape 6"/>
          <p:cNvSpPr/>
          <p:nvPr/>
        </p:nvSpPr>
        <p:spPr>
          <a:xfrm>
            <a:off x="6609240" y="4417560"/>
            <a:ext cx="3064320" cy="118044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Understanding your queries and showing relevant results.</a:t>
            </a:r>
            <a:endParaRPr b="0" lang="en-US" sz="2400" spc="-1" strike="noStrike">
              <a:latin typeface="Arial"/>
            </a:endParaRPr>
          </a:p>
        </p:txBody>
      </p:sp>
      <p:sp>
        <p:nvSpPr>
          <p:cNvPr id="872" name="CustomShape 7"/>
          <p:cNvSpPr/>
          <p:nvPr/>
        </p:nvSpPr>
        <p:spPr>
          <a:xfrm>
            <a:off x="10181520" y="3624120"/>
            <a:ext cx="3587040" cy="2235240"/>
          </a:xfrm>
          <a:prstGeom prst="roundRect">
            <a:avLst>
              <a:gd name="adj" fmla="val 4623"/>
            </a:avLst>
          </a:prstGeom>
          <a:solidFill>
            <a:srgbClr val="003180"/>
          </a:solidFill>
          <a:ln w="15120">
            <a:solidFill>
              <a:srgbClr val="194a99"/>
            </a:solidFill>
            <a:round/>
          </a:ln>
        </p:spPr>
        <p:style>
          <a:lnRef idx="0"/>
          <a:fillRef idx="0"/>
          <a:effectRef idx="0"/>
          <a:fontRef idx="minor"/>
        </p:style>
      </p:sp>
      <p:sp>
        <p:nvSpPr>
          <p:cNvPr id="873" name="CustomShape 8"/>
          <p:cNvSpPr/>
          <p:nvPr/>
        </p:nvSpPr>
        <p:spPr>
          <a:xfrm>
            <a:off x="10442880" y="3885480"/>
            <a:ext cx="3064320" cy="383760"/>
          </a:xfrm>
          <a:prstGeom prst="rect">
            <a:avLst/>
          </a:prstGeom>
          <a:noFill/>
          <a:ln>
            <a:noFill/>
          </a:ln>
        </p:spPr>
        <p:style>
          <a:lnRef idx="0"/>
          <a:fillRef idx="0"/>
          <a:effectRef idx="0"/>
          <a:fontRef idx="minor"/>
        </p:style>
        <p:txBody>
          <a:bodyPr wrap="none" lIns="0" rIns="0" tIns="0" bIns="0">
            <a:noAutofit/>
          </a:bodyPr>
          <a:p>
            <a:pPr>
              <a:lnSpc>
                <a:spcPts val="2999"/>
              </a:lnSpc>
            </a:pPr>
            <a:r>
              <a:rPr b="1" lang="en-US" sz="3200" spc="-1" strike="noStrike">
                <a:solidFill>
                  <a:srgbClr val="e2e6e9"/>
                </a:solidFill>
                <a:latin typeface="Times New Roman"/>
                <a:ea typeface="Merriweather"/>
              </a:rPr>
              <a:t>Spell Check</a:t>
            </a:r>
            <a:endParaRPr b="0" lang="en-US" sz="3200" spc="-1" strike="noStrike">
              <a:latin typeface="Arial"/>
            </a:endParaRPr>
          </a:p>
        </p:txBody>
      </p:sp>
      <p:sp>
        <p:nvSpPr>
          <p:cNvPr id="874" name="CustomShape 9"/>
          <p:cNvSpPr/>
          <p:nvPr/>
        </p:nvSpPr>
        <p:spPr>
          <a:xfrm>
            <a:off x="10442880" y="4417560"/>
            <a:ext cx="3064320" cy="78660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Tools like Grammarly correct writing mistakes.</a:t>
            </a:r>
            <a:endParaRPr b="0" lang="en-US" sz="2400" spc="-1" strike="noStrike">
              <a:latin typeface="Arial"/>
            </a:endParaRPr>
          </a:p>
        </p:txBody>
      </p:sp>
      <p:sp>
        <p:nvSpPr>
          <p:cNvPr id="875" name="CustomShape 10"/>
          <p:cNvSpPr/>
          <p:nvPr/>
        </p:nvSpPr>
        <p:spPr>
          <a:xfrm>
            <a:off x="6241320" y="6106320"/>
            <a:ext cx="7526880" cy="1447920"/>
          </a:xfrm>
          <a:prstGeom prst="roundRect">
            <a:avLst>
              <a:gd name="adj" fmla="val 7137"/>
            </a:avLst>
          </a:prstGeom>
          <a:solidFill>
            <a:srgbClr val="003180"/>
          </a:solidFill>
          <a:ln w="15120">
            <a:solidFill>
              <a:srgbClr val="194a99"/>
            </a:solidFill>
            <a:round/>
          </a:ln>
        </p:spPr>
        <p:style>
          <a:lnRef idx="0"/>
          <a:fillRef idx="0"/>
          <a:effectRef idx="0"/>
          <a:fontRef idx="minor"/>
        </p:style>
      </p:sp>
      <p:sp>
        <p:nvSpPr>
          <p:cNvPr id="876" name="CustomShape 11"/>
          <p:cNvSpPr/>
          <p:nvPr/>
        </p:nvSpPr>
        <p:spPr>
          <a:xfrm>
            <a:off x="6609240" y="6367680"/>
            <a:ext cx="3076200" cy="383760"/>
          </a:xfrm>
          <a:prstGeom prst="rect">
            <a:avLst/>
          </a:prstGeom>
          <a:noFill/>
          <a:ln>
            <a:noFill/>
          </a:ln>
        </p:spPr>
        <p:style>
          <a:lnRef idx="0"/>
          <a:fillRef idx="0"/>
          <a:effectRef idx="0"/>
          <a:fontRef idx="minor"/>
        </p:style>
        <p:txBody>
          <a:bodyPr wrap="none" lIns="0" rIns="0" tIns="0" bIns="0">
            <a:noAutofit/>
          </a:bodyPr>
          <a:p>
            <a:pPr>
              <a:lnSpc>
                <a:spcPts val="2999"/>
              </a:lnSpc>
            </a:pPr>
            <a:r>
              <a:rPr b="1" lang="en-US" sz="3200" spc="-1" strike="noStrike">
                <a:solidFill>
                  <a:srgbClr val="e2e6e9"/>
                </a:solidFill>
                <a:latin typeface="Times New Roman"/>
                <a:ea typeface="Merriweather"/>
              </a:rPr>
              <a:t>Voice Assistants</a:t>
            </a:r>
            <a:endParaRPr b="0" lang="en-US" sz="3200" spc="-1" strike="noStrike">
              <a:latin typeface="Arial"/>
            </a:endParaRPr>
          </a:p>
        </p:txBody>
      </p:sp>
      <p:sp>
        <p:nvSpPr>
          <p:cNvPr id="877" name="CustomShape 12"/>
          <p:cNvSpPr/>
          <p:nvPr/>
        </p:nvSpPr>
        <p:spPr>
          <a:xfrm>
            <a:off x="6609240" y="6899760"/>
            <a:ext cx="6897600" cy="393120"/>
          </a:xfrm>
          <a:prstGeom prst="rect">
            <a:avLst/>
          </a:prstGeom>
          <a:noFill/>
          <a:ln>
            <a:noFill/>
          </a:ln>
        </p:spPr>
        <p:style>
          <a:lnRef idx="0"/>
          <a:fillRef idx="0"/>
          <a:effectRef idx="0"/>
          <a:fontRef idx="minor"/>
        </p:style>
        <p:txBody>
          <a:bodyPr wrap="none" lIns="0" rIns="0" tIns="0" bIns="0">
            <a:noAutofit/>
          </a:bodyPr>
          <a:p>
            <a:pPr>
              <a:lnSpc>
                <a:spcPts val="3101"/>
              </a:lnSpc>
            </a:pPr>
            <a:r>
              <a:rPr b="0" lang="en-US" sz="2400" spc="-1" strike="noStrike">
                <a:solidFill>
                  <a:srgbClr val="e2e6e9"/>
                </a:solidFill>
                <a:latin typeface="Times New Roman"/>
                <a:ea typeface="Merriweather"/>
              </a:rPr>
              <a:t>Alexa and Siri respond to spoken commands.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8" name="Image 0" descr=""/>
          <p:cNvPicPr/>
          <p:nvPr/>
        </p:nvPicPr>
        <p:blipFill>
          <a:blip r:embed="rId1"/>
          <a:stretch/>
        </p:blipFill>
        <p:spPr>
          <a:xfrm>
            <a:off x="0" y="0"/>
            <a:ext cx="14629680" cy="2752560"/>
          </a:xfrm>
          <a:prstGeom prst="rect">
            <a:avLst/>
          </a:prstGeom>
          <a:ln>
            <a:noFill/>
          </a:ln>
          <a:effectLst>
            <a:softEdge rad="112500"/>
          </a:effectLst>
        </p:spPr>
      </p:pic>
      <p:sp>
        <p:nvSpPr>
          <p:cNvPr id="879" name="CustomShape 1"/>
          <p:cNvSpPr/>
          <p:nvPr/>
        </p:nvSpPr>
        <p:spPr>
          <a:xfrm>
            <a:off x="770760" y="3358800"/>
            <a:ext cx="6522120" cy="687600"/>
          </a:xfrm>
          <a:prstGeom prst="rect">
            <a:avLst/>
          </a:prstGeom>
          <a:noFill/>
          <a:ln>
            <a:noFill/>
          </a:ln>
        </p:spPr>
        <p:style>
          <a:lnRef idx="0"/>
          <a:fillRef idx="0"/>
          <a:effectRef idx="0"/>
          <a:fontRef idx="minor"/>
        </p:style>
        <p:txBody>
          <a:bodyPr wrap="none" lIns="0" rIns="0" tIns="0" bIns="0">
            <a:noAutofit/>
          </a:bodyPr>
          <a:p>
            <a:pPr>
              <a:lnSpc>
                <a:spcPts val="5400"/>
              </a:lnSpc>
            </a:pPr>
            <a:r>
              <a:rPr b="0" lang="en-US" sz="4300" spc="-1" strike="noStrike">
                <a:solidFill>
                  <a:srgbClr val="f5f0f0"/>
                </a:solidFill>
                <a:latin typeface="Times New Roman"/>
                <a:ea typeface="Merriweather"/>
              </a:rPr>
              <a:t>Key Applications of NLP</a:t>
            </a:r>
            <a:endParaRPr b="0" lang="en-US" sz="4300" spc="-1" strike="noStrike">
              <a:latin typeface="Arial"/>
            </a:endParaRPr>
          </a:p>
        </p:txBody>
      </p:sp>
      <p:sp>
        <p:nvSpPr>
          <p:cNvPr id="880" name="CustomShape 2"/>
          <p:cNvSpPr/>
          <p:nvPr/>
        </p:nvSpPr>
        <p:spPr>
          <a:xfrm>
            <a:off x="770760" y="4377600"/>
            <a:ext cx="13088160" cy="351720"/>
          </a:xfrm>
          <a:prstGeom prst="rect">
            <a:avLst/>
          </a:prstGeom>
          <a:noFill/>
          <a:ln>
            <a:noFill/>
          </a:ln>
        </p:spPr>
        <p:style>
          <a:lnRef idx="0"/>
          <a:fillRef idx="0"/>
          <a:effectRef idx="0"/>
          <a:fontRef idx="minor"/>
        </p:style>
        <p:txBody>
          <a:bodyPr wrap="none" lIns="0" rIns="0" tIns="0" bIns="0">
            <a:noAutofit/>
          </a:bodyPr>
          <a:p>
            <a:pPr>
              <a:lnSpc>
                <a:spcPts val="2750"/>
              </a:lnSpc>
            </a:pPr>
            <a:r>
              <a:rPr b="0" lang="en-US" sz="2400" spc="-1" strike="noStrike">
                <a:solidFill>
                  <a:srgbClr val="e2e6e9"/>
                </a:solidFill>
                <a:latin typeface="Times New Roman"/>
                <a:ea typeface="Merriweather"/>
              </a:rPr>
              <a:t>NLP has a wide range of applications, including:</a:t>
            </a:r>
            <a:endParaRPr b="0" lang="en-US" sz="2400" spc="-1" strike="noStrike">
              <a:latin typeface="Arial"/>
            </a:endParaRPr>
          </a:p>
        </p:txBody>
      </p:sp>
      <p:pic>
        <p:nvPicPr>
          <p:cNvPr id="881" name="Image 1" descr=""/>
          <p:cNvPicPr/>
          <p:nvPr/>
        </p:nvPicPr>
        <p:blipFill>
          <a:blip r:embed="rId2"/>
          <a:stretch/>
        </p:blipFill>
        <p:spPr>
          <a:xfrm>
            <a:off x="770760" y="4977720"/>
            <a:ext cx="549720" cy="549720"/>
          </a:xfrm>
          <a:prstGeom prst="rect">
            <a:avLst/>
          </a:prstGeom>
          <a:ln>
            <a:noFill/>
          </a:ln>
        </p:spPr>
      </p:pic>
      <p:sp>
        <p:nvSpPr>
          <p:cNvPr id="882" name="CustomShape 3"/>
          <p:cNvSpPr/>
          <p:nvPr/>
        </p:nvSpPr>
        <p:spPr>
          <a:xfrm>
            <a:off x="770760" y="5748480"/>
            <a:ext cx="2831040" cy="343440"/>
          </a:xfrm>
          <a:prstGeom prst="rect">
            <a:avLst/>
          </a:prstGeom>
          <a:noFill/>
          <a:ln>
            <a:noFill/>
          </a:ln>
        </p:spPr>
        <p:style>
          <a:lnRef idx="0"/>
          <a:fillRef idx="0"/>
          <a:effectRef idx="0"/>
          <a:fontRef idx="minor"/>
        </p:style>
        <p:txBody>
          <a:bodyPr wrap="none" lIns="0" rIns="0" tIns="0" bIns="0">
            <a:noAutofit/>
          </a:bodyPr>
          <a:p>
            <a:pPr>
              <a:lnSpc>
                <a:spcPts val="2701"/>
              </a:lnSpc>
            </a:pPr>
            <a:r>
              <a:rPr b="1" lang="en-US" sz="2800" spc="-1" strike="noStrike">
                <a:solidFill>
                  <a:srgbClr val="e2e6e9"/>
                </a:solidFill>
                <a:latin typeface="Times New Roman"/>
                <a:ea typeface="Merriweather"/>
              </a:rPr>
              <a:t>Machine Translation</a:t>
            </a:r>
            <a:endParaRPr b="0" lang="en-US" sz="2800" spc="-1" strike="noStrike">
              <a:latin typeface="Arial"/>
            </a:endParaRPr>
          </a:p>
        </p:txBody>
      </p:sp>
      <p:sp>
        <p:nvSpPr>
          <p:cNvPr id="883" name="CustomShape 4"/>
          <p:cNvSpPr/>
          <p:nvPr/>
        </p:nvSpPr>
        <p:spPr>
          <a:xfrm>
            <a:off x="770760" y="6224400"/>
            <a:ext cx="4141800" cy="351720"/>
          </a:xfrm>
          <a:prstGeom prst="rect">
            <a:avLst/>
          </a:prstGeom>
          <a:noFill/>
          <a:ln>
            <a:noFill/>
          </a:ln>
        </p:spPr>
        <p:style>
          <a:lnRef idx="0"/>
          <a:fillRef idx="0"/>
          <a:effectRef idx="0"/>
          <a:fontRef idx="minor"/>
        </p:style>
        <p:txBody>
          <a:bodyPr wrap="none" lIns="0" rIns="0" tIns="0" bIns="0">
            <a:noAutofit/>
          </a:bodyPr>
          <a:p>
            <a:pPr>
              <a:lnSpc>
                <a:spcPts val="2750"/>
              </a:lnSpc>
            </a:pPr>
            <a:r>
              <a:rPr b="0" lang="en-US" sz="2400" spc="-1" strike="noStrike">
                <a:solidFill>
                  <a:srgbClr val="e2e6e9"/>
                </a:solidFill>
                <a:latin typeface="Times New Roman"/>
                <a:ea typeface="Merriweather"/>
              </a:rPr>
              <a:t>Automating language translations.</a:t>
            </a:r>
            <a:endParaRPr b="0" lang="en-US" sz="2400" spc="-1" strike="noStrike">
              <a:latin typeface="Arial"/>
            </a:endParaRPr>
          </a:p>
        </p:txBody>
      </p:sp>
      <p:pic>
        <p:nvPicPr>
          <p:cNvPr id="884" name="Image 2" descr=""/>
          <p:cNvPicPr/>
          <p:nvPr/>
        </p:nvPicPr>
        <p:blipFill>
          <a:blip r:embed="rId3"/>
          <a:stretch/>
        </p:blipFill>
        <p:spPr>
          <a:xfrm>
            <a:off x="5243760" y="4977720"/>
            <a:ext cx="549720" cy="549720"/>
          </a:xfrm>
          <a:prstGeom prst="rect">
            <a:avLst/>
          </a:prstGeom>
          <a:ln>
            <a:noFill/>
          </a:ln>
        </p:spPr>
      </p:pic>
      <p:sp>
        <p:nvSpPr>
          <p:cNvPr id="885" name="CustomShape 5"/>
          <p:cNvSpPr/>
          <p:nvPr/>
        </p:nvSpPr>
        <p:spPr>
          <a:xfrm>
            <a:off x="5243760" y="5748480"/>
            <a:ext cx="2752560" cy="343440"/>
          </a:xfrm>
          <a:prstGeom prst="rect">
            <a:avLst/>
          </a:prstGeom>
          <a:noFill/>
          <a:ln>
            <a:noFill/>
          </a:ln>
        </p:spPr>
        <p:style>
          <a:lnRef idx="0"/>
          <a:fillRef idx="0"/>
          <a:effectRef idx="0"/>
          <a:fontRef idx="minor"/>
        </p:style>
        <p:txBody>
          <a:bodyPr wrap="none" lIns="0" rIns="0" tIns="0" bIns="0">
            <a:noAutofit/>
          </a:bodyPr>
          <a:p>
            <a:pPr>
              <a:lnSpc>
                <a:spcPts val="2701"/>
              </a:lnSpc>
            </a:pPr>
            <a:r>
              <a:rPr b="1" lang="en-US" sz="2800" spc="-1" strike="noStrike">
                <a:solidFill>
                  <a:srgbClr val="e2e6e9"/>
                </a:solidFill>
                <a:latin typeface="Times New Roman"/>
                <a:ea typeface="Merriweather"/>
              </a:rPr>
              <a:t>Sentiment Analysis</a:t>
            </a:r>
            <a:endParaRPr b="0" lang="en-US" sz="2800" spc="-1" strike="noStrike">
              <a:latin typeface="Arial"/>
            </a:endParaRPr>
          </a:p>
        </p:txBody>
      </p:sp>
      <p:sp>
        <p:nvSpPr>
          <p:cNvPr id="886" name="CustomShape 6"/>
          <p:cNvSpPr/>
          <p:nvPr/>
        </p:nvSpPr>
        <p:spPr>
          <a:xfrm>
            <a:off x="5243760" y="6224400"/>
            <a:ext cx="4142160" cy="351720"/>
          </a:xfrm>
          <a:prstGeom prst="rect">
            <a:avLst/>
          </a:prstGeom>
          <a:noFill/>
          <a:ln>
            <a:noFill/>
          </a:ln>
        </p:spPr>
        <p:style>
          <a:lnRef idx="0"/>
          <a:fillRef idx="0"/>
          <a:effectRef idx="0"/>
          <a:fontRef idx="minor"/>
        </p:style>
        <p:txBody>
          <a:bodyPr wrap="none" lIns="0" rIns="0" tIns="0" bIns="0">
            <a:noAutofit/>
          </a:bodyPr>
          <a:p>
            <a:pPr>
              <a:lnSpc>
                <a:spcPts val="2750"/>
              </a:lnSpc>
            </a:pPr>
            <a:r>
              <a:rPr b="0" lang="en-US" sz="2400" spc="-1" strike="noStrike">
                <a:solidFill>
                  <a:srgbClr val="e2e6e9"/>
                </a:solidFill>
                <a:latin typeface="Times New Roman"/>
                <a:ea typeface="Merriweather"/>
              </a:rPr>
              <a:t>Analyzing text for emotions.</a:t>
            </a:r>
            <a:endParaRPr b="0" lang="en-US" sz="2400" spc="-1" strike="noStrike">
              <a:latin typeface="Arial"/>
            </a:endParaRPr>
          </a:p>
        </p:txBody>
      </p:sp>
      <p:pic>
        <p:nvPicPr>
          <p:cNvPr id="887" name="Image 3" descr=""/>
          <p:cNvPicPr/>
          <p:nvPr/>
        </p:nvPicPr>
        <p:blipFill>
          <a:blip r:embed="rId4"/>
          <a:stretch/>
        </p:blipFill>
        <p:spPr>
          <a:xfrm>
            <a:off x="9716760" y="4977720"/>
            <a:ext cx="549720" cy="549720"/>
          </a:xfrm>
          <a:prstGeom prst="rect">
            <a:avLst/>
          </a:prstGeom>
          <a:ln>
            <a:noFill/>
          </a:ln>
        </p:spPr>
      </p:pic>
      <p:sp>
        <p:nvSpPr>
          <p:cNvPr id="888" name="CustomShape 7"/>
          <p:cNvSpPr/>
          <p:nvPr/>
        </p:nvSpPr>
        <p:spPr>
          <a:xfrm>
            <a:off x="9716760" y="5748480"/>
            <a:ext cx="4141800" cy="687600"/>
          </a:xfrm>
          <a:prstGeom prst="rect">
            <a:avLst/>
          </a:prstGeom>
          <a:noFill/>
          <a:ln>
            <a:noFill/>
          </a:ln>
        </p:spPr>
        <p:style>
          <a:lnRef idx="0"/>
          <a:fillRef idx="0"/>
          <a:effectRef idx="0"/>
          <a:fontRef idx="minor"/>
        </p:style>
        <p:txBody>
          <a:bodyPr lIns="0" rIns="0" tIns="0" bIns="0">
            <a:noAutofit/>
          </a:bodyPr>
          <a:p>
            <a:pPr>
              <a:lnSpc>
                <a:spcPts val="2701"/>
              </a:lnSpc>
            </a:pPr>
            <a:r>
              <a:rPr b="1" lang="en-US" sz="2800" spc="-1" strike="noStrike">
                <a:solidFill>
                  <a:srgbClr val="e2e6e9"/>
                </a:solidFill>
                <a:latin typeface="Times New Roman"/>
                <a:ea typeface="Merriweather"/>
              </a:rPr>
              <a:t>Named Entity Recognition (NER)</a:t>
            </a:r>
            <a:endParaRPr b="0" lang="en-US" sz="2800" spc="-1" strike="noStrike">
              <a:latin typeface="Arial"/>
            </a:endParaRPr>
          </a:p>
        </p:txBody>
      </p:sp>
      <p:sp>
        <p:nvSpPr>
          <p:cNvPr id="889" name="CustomShape 8"/>
          <p:cNvSpPr/>
          <p:nvPr/>
        </p:nvSpPr>
        <p:spPr>
          <a:xfrm>
            <a:off x="9716760" y="6568560"/>
            <a:ext cx="4141800" cy="1056600"/>
          </a:xfrm>
          <a:prstGeom prst="rect">
            <a:avLst/>
          </a:prstGeom>
          <a:noFill/>
          <a:ln>
            <a:noFill/>
          </a:ln>
        </p:spPr>
        <p:style>
          <a:lnRef idx="0"/>
          <a:fillRef idx="0"/>
          <a:effectRef idx="0"/>
          <a:fontRef idx="minor"/>
        </p:style>
        <p:txBody>
          <a:bodyPr lIns="0" rIns="0" tIns="0" bIns="0">
            <a:noAutofit/>
          </a:bodyPr>
          <a:p>
            <a:pPr>
              <a:lnSpc>
                <a:spcPts val="2750"/>
              </a:lnSpc>
            </a:pPr>
            <a:r>
              <a:rPr b="0" lang="en-US" sz="2400" spc="-1" strike="noStrike">
                <a:solidFill>
                  <a:srgbClr val="e2e6e9"/>
                </a:solidFill>
                <a:latin typeface="Times New Roman"/>
                <a:ea typeface="Merriweather"/>
              </a:rPr>
              <a:t>Identifying and classifying entities like names, dates, and locations in text.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0" name="Image 0" descr=""/>
          <p:cNvPicPr/>
          <p:nvPr/>
        </p:nvPicPr>
        <p:blipFill>
          <a:blip r:embed="rId1"/>
          <a:stretch/>
        </p:blipFill>
        <p:spPr>
          <a:xfrm>
            <a:off x="0" y="0"/>
            <a:ext cx="14629680" cy="2752560"/>
          </a:xfrm>
          <a:prstGeom prst="rect">
            <a:avLst/>
          </a:prstGeom>
          <a:ln>
            <a:noFill/>
          </a:ln>
          <a:effectLst>
            <a:softEdge rad="112500"/>
          </a:effectLst>
        </p:spPr>
      </p:pic>
      <p:sp>
        <p:nvSpPr>
          <p:cNvPr id="891" name="CustomShape 1"/>
          <p:cNvSpPr/>
          <p:nvPr/>
        </p:nvSpPr>
        <p:spPr>
          <a:xfrm>
            <a:off x="471960" y="3529800"/>
            <a:ext cx="6522120" cy="687600"/>
          </a:xfrm>
          <a:prstGeom prst="rect">
            <a:avLst/>
          </a:prstGeom>
          <a:noFill/>
          <a:ln>
            <a:noFill/>
          </a:ln>
        </p:spPr>
        <p:style>
          <a:lnRef idx="0"/>
          <a:fillRef idx="0"/>
          <a:effectRef idx="0"/>
          <a:fontRef idx="minor"/>
        </p:style>
        <p:txBody>
          <a:bodyPr wrap="none" lIns="0" rIns="0" tIns="0" bIns="0">
            <a:noAutofit/>
          </a:bodyPr>
          <a:p>
            <a:pPr>
              <a:lnSpc>
                <a:spcPts val="5400"/>
              </a:lnSpc>
            </a:pPr>
            <a:r>
              <a:rPr b="0" lang="en-US" sz="4300" spc="-1" strike="noStrike">
                <a:solidFill>
                  <a:srgbClr val="f5f0f0"/>
                </a:solidFill>
                <a:latin typeface="Times New Roman"/>
                <a:ea typeface="Tahoma"/>
              </a:rPr>
              <a:t>Key Applications of NLP</a:t>
            </a:r>
            <a:endParaRPr b="0" lang="en-US" sz="4300" spc="-1" strike="noStrike">
              <a:latin typeface="Arial"/>
            </a:endParaRPr>
          </a:p>
        </p:txBody>
      </p:sp>
      <p:sp>
        <p:nvSpPr>
          <p:cNvPr id="892" name="CustomShape 2"/>
          <p:cNvSpPr/>
          <p:nvPr/>
        </p:nvSpPr>
        <p:spPr>
          <a:xfrm>
            <a:off x="471960" y="4529520"/>
            <a:ext cx="13088160" cy="351720"/>
          </a:xfrm>
          <a:prstGeom prst="rect">
            <a:avLst/>
          </a:prstGeom>
          <a:noFill/>
          <a:ln>
            <a:noFill/>
          </a:ln>
        </p:spPr>
        <p:style>
          <a:lnRef idx="0"/>
          <a:fillRef idx="0"/>
          <a:effectRef idx="0"/>
          <a:fontRef idx="minor"/>
        </p:style>
        <p:txBody>
          <a:bodyPr wrap="none" lIns="0" rIns="0" tIns="0" bIns="0">
            <a:noAutofit/>
          </a:bodyPr>
          <a:p>
            <a:pPr>
              <a:lnSpc>
                <a:spcPts val="2750"/>
              </a:lnSpc>
            </a:pPr>
            <a:r>
              <a:rPr b="0" lang="en-US" sz="2400" spc="-1" strike="noStrike">
                <a:solidFill>
                  <a:srgbClr val="e2e6e9"/>
                </a:solidFill>
                <a:latin typeface="Times New Roman"/>
                <a:ea typeface="Merriweather"/>
              </a:rPr>
              <a:t>NLP has a wide range of applications, including:</a:t>
            </a:r>
            <a:endParaRPr b="0" lang="en-US" sz="2400" spc="-1" strike="noStrike">
              <a:latin typeface="Arial"/>
            </a:endParaRPr>
          </a:p>
        </p:txBody>
      </p:sp>
      <p:pic>
        <p:nvPicPr>
          <p:cNvPr id="893" name="Image 1" descr=""/>
          <p:cNvPicPr/>
          <p:nvPr/>
        </p:nvPicPr>
        <p:blipFill>
          <a:blip r:embed="rId2"/>
          <a:stretch/>
        </p:blipFill>
        <p:spPr>
          <a:xfrm>
            <a:off x="471960" y="5193720"/>
            <a:ext cx="549720" cy="549720"/>
          </a:xfrm>
          <a:prstGeom prst="rect">
            <a:avLst/>
          </a:prstGeom>
          <a:ln>
            <a:noFill/>
          </a:ln>
        </p:spPr>
      </p:pic>
      <p:sp>
        <p:nvSpPr>
          <p:cNvPr id="894" name="CustomShape 3"/>
          <p:cNvSpPr/>
          <p:nvPr/>
        </p:nvSpPr>
        <p:spPr>
          <a:xfrm>
            <a:off x="501480" y="5841720"/>
            <a:ext cx="4112280" cy="343440"/>
          </a:xfrm>
          <a:prstGeom prst="rect">
            <a:avLst/>
          </a:prstGeom>
          <a:noFill/>
          <a:ln>
            <a:noFill/>
          </a:ln>
        </p:spPr>
        <p:style>
          <a:lnRef idx="0"/>
          <a:fillRef idx="0"/>
          <a:effectRef idx="0"/>
          <a:fontRef idx="minor"/>
        </p:style>
        <p:txBody>
          <a:bodyPr wrap="none" lIns="0" rIns="0" tIns="0" bIns="0">
            <a:noAutofit/>
          </a:bodyPr>
          <a:p>
            <a:pPr>
              <a:lnSpc>
                <a:spcPts val="2701"/>
              </a:lnSpc>
            </a:pPr>
            <a:r>
              <a:rPr b="1" lang="en-US" sz="2800" spc="-1" strike="noStrike">
                <a:solidFill>
                  <a:srgbClr val="e2e6e9"/>
                </a:solidFill>
                <a:latin typeface="Times New Roman"/>
                <a:ea typeface="Merriweather"/>
              </a:rPr>
              <a:t>Chatbots and virtual assistant </a:t>
            </a:r>
            <a:endParaRPr b="0" lang="en-US" sz="2800" spc="-1" strike="noStrike">
              <a:latin typeface="Arial"/>
            </a:endParaRPr>
          </a:p>
        </p:txBody>
      </p:sp>
      <p:sp>
        <p:nvSpPr>
          <p:cNvPr id="895" name="CustomShape 4"/>
          <p:cNvSpPr/>
          <p:nvPr/>
        </p:nvSpPr>
        <p:spPr>
          <a:xfrm>
            <a:off x="471960" y="6381000"/>
            <a:ext cx="4141800" cy="1056600"/>
          </a:xfrm>
          <a:prstGeom prst="rect">
            <a:avLst/>
          </a:prstGeom>
          <a:noFill/>
          <a:ln>
            <a:noFill/>
          </a:ln>
        </p:spPr>
        <p:style>
          <a:lnRef idx="0"/>
          <a:fillRef idx="0"/>
          <a:effectRef idx="0"/>
          <a:fontRef idx="minor"/>
        </p:style>
        <p:txBody>
          <a:bodyPr lIns="0" rIns="0" tIns="0" bIns="0">
            <a:noAutofit/>
          </a:bodyPr>
          <a:p>
            <a:pPr>
              <a:lnSpc>
                <a:spcPts val="2750"/>
              </a:lnSpc>
            </a:pPr>
            <a:r>
              <a:rPr b="0" lang="en-US" sz="2400" spc="-1" strike="noStrike">
                <a:solidFill>
                  <a:srgbClr val="e2e6e9"/>
                </a:solidFill>
                <a:latin typeface="Times New Roman"/>
                <a:ea typeface="Merriweather"/>
              </a:rPr>
              <a:t>Enabling machines to engage in conversations &amp; assist users (Siri, Alexa).</a:t>
            </a:r>
            <a:endParaRPr b="0" lang="en-US" sz="2400" spc="-1" strike="noStrike">
              <a:latin typeface="Arial"/>
            </a:endParaRPr>
          </a:p>
        </p:txBody>
      </p:sp>
      <p:pic>
        <p:nvPicPr>
          <p:cNvPr id="896" name="Image 2" descr=""/>
          <p:cNvPicPr/>
          <p:nvPr/>
        </p:nvPicPr>
        <p:blipFill>
          <a:blip r:embed="rId3"/>
          <a:stretch/>
        </p:blipFill>
        <p:spPr>
          <a:xfrm>
            <a:off x="5518800" y="5187240"/>
            <a:ext cx="549720" cy="549720"/>
          </a:xfrm>
          <a:prstGeom prst="rect">
            <a:avLst/>
          </a:prstGeom>
          <a:ln>
            <a:noFill/>
          </a:ln>
        </p:spPr>
      </p:pic>
      <p:sp>
        <p:nvSpPr>
          <p:cNvPr id="897" name="CustomShape 5"/>
          <p:cNvSpPr/>
          <p:nvPr/>
        </p:nvSpPr>
        <p:spPr>
          <a:xfrm>
            <a:off x="5518800" y="5875200"/>
            <a:ext cx="2752560" cy="343440"/>
          </a:xfrm>
          <a:prstGeom prst="rect">
            <a:avLst/>
          </a:prstGeom>
          <a:noFill/>
          <a:ln>
            <a:noFill/>
          </a:ln>
        </p:spPr>
        <p:style>
          <a:lnRef idx="0"/>
          <a:fillRef idx="0"/>
          <a:effectRef idx="0"/>
          <a:fontRef idx="minor"/>
        </p:style>
        <p:txBody>
          <a:bodyPr wrap="none" lIns="0" rIns="0" tIns="0" bIns="0">
            <a:noAutofit/>
          </a:bodyPr>
          <a:p>
            <a:pPr>
              <a:lnSpc>
                <a:spcPts val="2701"/>
              </a:lnSpc>
            </a:pPr>
            <a:r>
              <a:rPr b="1" lang="en-US" sz="2800" spc="-1" strike="noStrike">
                <a:solidFill>
                  <a:srgbClr val="e2e6e9"/>
                </a:solidFill>
                <a:latin typeface="Times New Roman"/>
                <a:ea typeface="Merriweather"/>
              </a:rPr>
              <a:t>Speech recognition</a:t>
            </a:r>
            <a:endParaRPr b="0" lang="en-US" sz="2800" spc="-1" strike="noStrike">
              <a:latin typeface="Arial"/>
            </a:endParaRPr>
          </a:p>
        </p:txBody>
      </p:sp>
      <p:sp>
        <p:nvSpPr>
          <p:cNvPr id="898" name="CustomShape 6"/>
          <p:cNvSpPr/>
          <p:nvPr/>
        </p:nvSpPr>
        <p:spPr>
          <a:xfrm>
            <a:off x="5518800" y="6395400"/>
            <a:ext cx="4142160" cy="704160"/>
          </a:xfrm>
          <a:prstGeom prst="rect">
            <a:avLst/>
          </a:prstGeom>
          <a:noFill/>
          <a:ln>
            <a:noFill/>
          </a:ln>
        </p:spPr>
        <p:style>
          <a:lnRef idx="0"/>
          <a:fillRef idx="0"/>
          <a:effectRef idx="0"/>
          <a:fontRef idx="minor"/>
        </p:style>
        <p:txBody>
          <a:bodyPr lIns="0" rIns="0" tIns="0" bIns="0">
            <a:noAutofit/>
          </a:bodyPr>
          <a:p>
            <a:pPr>
              <a:lnSpc>
                <a:spcPts val="2750"/>
              </a:lnSpc>
            </a:pPr>
            <a:r>
              <a:rPr b="0" lang="en-US" sz="2400" spc="-1" strike="noStrike">
                <a:solidFill>
                  <a:srgbClr val="e2e6e9"/>
                </a:solidFill>
                <a:latin typeface="Times New Roman"/>
                <a:ea typeface="Merriweather"/>
              </a:rPr>
              <a:t>converting spoken language into written text (Google speech-text).</a:t>
            </a:r>
            <a:endParaRPr b="0" lang="en-US" sz="2400" spc="-1" strike="noStrike">
              <a:latin typeface="Arial"/>
            </a:endParaRPr>
          </a:p>
        </p:txBody>
      </p:sp>
      <p:pic>
        <p:nvPicPr>
          <p:cNvPr id="899" name="Image 3" descr=""/>
          <p:cNvPicPr/>
          <p:nvPr/>
        </p:nvPicPr>
        <p:blipFill>
          <a:blip r:embed="rId4"/>
          <a:stretch/>
        </p:blipFill>
        <p:spPr>
          <a:xfrm>
            <a:off x="10080720" y="5148720"/>
            <a:ext cx="549720" cy="549720"/>
          </a:xfrm>
          <a:prstGeom prst="rect">
            <a:avLst/>
          </a:prstGeom>
          <a:ln>
            <a:noFill/>
          </a:ln>
        </p:spPr>
      </p:pic>
      <p:sp>
        <p:nvSpPr>
          <p:cNvPr id="900" name="CustomShape 7"/>
          <p:cNvSpPr/>
          <p:nvPr/>
        </p:nvSpPr>
        <p:spPr>
          <a:xfrm>
            <a:off x="10080720" y="5919480"/>
            <a:ext cx="2752560" cy="343440"/>
          </a:xfrm>
          <a:prstGeom prst="rect">
            <a:avLst/>
          </a:prstGeom>
          <a:noFill/>
          <a:ln>
            <a:noFill/>
          </a:ln>
        </p:spPr>
        <p:style>
          <a:lnRef idx="0"/>
          <a:fillRef idx="0"/>
          <a:effectRef idx="0"/>
          <a:fontRef idx="minor"/>
        </p:style>
        <p:txBody>
          <a:bodyPr wrap="none" lIns="0" rIns="0" tIns="0" bIns="0">
            <a:noAutofit/>
          </a:bodyPr>
          <a:p>
            <a:pPr>
              <a:lnSpc>
                <a:spcPts val="2701"/>
              </a:lnSpc>
            </a:pPr>
            <a:r>
              <a:rPr b="1" lang="en-US" sz="2800" spc="-1" strike="noStrike">
                <a:solidFill>
                  <a:srgbClr val="e2e6e9"/>
                </a:solidFill>
                <a:latin typeface="Times New Roman"/>
                <a:ea typeface="Merriweather"/>
              </a:rPr>
              <a:t>Text generation</a:t>
            </a:r>
            <a:endParaRPr b="0" lang="en-US" sz="2800" spc="-1" strike="noStrike">
              <a:latin typeface="Arial"/>
            </a:endParaRPr>
          </a:p>
        </p:txBody>
      </p:sp>
      <p:sp>
        <p:nvSpPr>
          <p:cNvPr id="901" name="CustomShape 8"/>
          <p:cNvSpPr/>
          <p:nvPr/>
        </p:nvSpPr>
        <p:spPr>
          <a:xfrm>
            <a:off x="10080720" y="6381000"/>
            <a:ext cx="4141800" cy="1056600"/>
          </a:xfrm>
          <a:prstGeom prst="rect">
            <a:avLst/>
          </a:prstGeom>
          <a:noFill/>
          <a:ln>
            <a:noFill/>
          </a:ln>
        </p:spPr>
        <p:style>
          <a:lnRef idx="0"/>
          <a:fillRef idx="0"/>
          <a:effectRef idx="0"/>
          <a:fontRef idx="minor"/>
        </p:style>
        <p:txBody>
          <a:bodyPr lIns="0" rIns="0" tIns="0" bIns="0">
            <a:noAutofit/>
          </a:bodyPr>
          <a:p>
            <a:pPr>
              <a:lnSpc>
                <a:spcPts val="2750"/>
              </a:lnSpc>
            </a:pPr>
            <a:r>
              <a:rPr b="0" lang="en-US" sz="2400" spc="-1" strike="noStrike">
                <a:solidFill>
                  <a:srgbClr val="e2e6e9"/>
                </a:solidFill>
                <a:latin typeface="Times New Roman"/>
                <a:ea typeface="Merriweather"/>
              </a:rPr>
              <a:t>Automatically generating human-like text based on input (GPT-3 for content creation).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2" name="Image 0" descr=""/>
          <p:cNvPicPr/>
          <p:nvPr/>
        </p:nvPicPr>
        <p:blipFill>
          <a:blip r:embed="rId1"/>
          <a:stretch/>
        </p:blipFill>
        <p:spPr>
          <a:xfrm>
            <a:off x="9144000" y="0"/>
            <a:ext cx="5485680" cy="8228880"/>
          </a:xfrm>
          <a:prstGeom prst="rect">
            <a:avLst/>
          </a:prstGeom>
          <a:ln>
            <a:noFill/>
          </a:ln>
          <a:effectLst>
            <a:softEdge rad="112500"/>
          </a:effectLst>
        </p:spPr>
      </p:pic>
      <p:sp>
        <p:nvSpPr>
          <p:cNvPr id="903" name="CustomShape 1"/>
          <p:cNvSpPr/>
          <p:nvPr/>
        </p:nvSpPr>
        <p:spPr>
          <a:xfrm>
            <a:off x="863640" y="990360"/>
            <a:ext cx="7415640" cy="838080"/>
          </a:xfrm>
          <a:prstGeom prst="rect">
            <a:avLst/>
          </a:prstGeom>
          <a:noFill/>
          <a:ln>
            <a:noFill/>
          </a:ln>
        </p:spPr>
        <p:style>
          <a:lnRef idx="0"/>
          <a:fillRef idx="0"/>
          <a:effectRef idx="0"/>
          <a:fontRef idx="minor"/>
        </p:style>
        <p:txBody>
          <a:bodyPr lIns="0" rIns="0" tIns="0" bIns="0">
            <a:noAutofit/>
          </a:bodyPr>
          <a:p>
            <a:pPr>
              <a:lnSpc>
                <a:spcPts val="6049"/>
              </a:lnSpc>
            </a:pPr>
            <a:r>
              <a:rPr b="0" lang="en-US" sz="4000" spc="-1" strike="noStrike">
                <a:solidFill>
                  <a:srgbClr val="f5f0f0"/>
                </a:solidFill>
                <a:latin typeface="Times New Roman"/>
                <a:ea typeface="Merriweather"/>
              </a:rPr>
              <a:t>Challenges in NLP Summarization</a:t>
            </a:r>
            <a:endParaRPr b="0" lang="en-US" sz="4000" spc="-1" strike="noStrike">
              <a:latin typeface="Arial"/>
            </a:endParaRPr>
          </a:p>
        </p:txBody>
      </p:sp>
      <p:sp>
        <p:nvSpPr>
          <p:cNvPr id="904" name="CustomShape 2"/>
          <p:cNvSpPr/>
          <p:nvPr/>
        </p:nvSpPr>
        <p:spPr>
          <a:xfrm>
            <a:off x="863640" y="2903040"/>
            <a:ext cx="3584160" cy="2241360"/>
          </a:xfrm>
          <a:prstGeom prst="roundRect">
            <a:avLst>
              <a:gd name="adj" fmla="val 4624"/>
            </a:avLst>
          </a:prstGeom>
          <a:solidFill>
            <a:srgbClr val="003180"/>
          </a:solidFill>
          <a:ln w="15120">
            <a:solidFill>
              <a:srgbClr val="194a99"/>
            </a:solidFill>
            <a:round/>
          </a:ln>
        </p:spPr>
        <p:style>
          <a:lnRef idx="0"/>
          <a:fillRef idx="0"/>
          <a:effectRef idx="0"/>
          <a:fontRef idx="minor"/>
        </p:style>
      </p:sp>
      <p:sp>
        <p:nvSpPr>
          <p:cNvPr id="905" name="CustomShape 3"/>
          <p:cNvSpPr/>
          <p:nvPr/>
        </p:nvSpPr>
        <p:spPr>
          <a:xfrm>
            <a:off x="1125720" y="3165120"/>
            <a:ext cx="3060000" cy="384840"/>
          </a:xfrm>
          <a:prstGeom prst="rect">
            <a:avLst/>
          </a:prstGeom>
          <a:noFill/>
          <a:ln>
            <a:noFill/>
          </a:ln>
        </p:spPr>
        <p:style>
          <a:lnRef idx="0"/>
          <a:fillRef idx="0"/>
          <a:effectRef idx="0"/>
          <a:fontRef idx="minor"/>
        </p:style>
        <p:txBody>
          <a:bodyPr wrap="none" lIns="0" rIns="0" tIns="0" bIns="0">
            <a:noAutofit/>
          </a:bodyPr>
          <a:p>
            <a:pPr>
              <a:lnSpc>
                <a:spcPts val="2999"/>
              </a:lnSpc>
            </a:pPr>
            <a:r>
              <a:rPr b="1" lang="en-US" sz="2800" spc="-1" strike="noStrike">
                <a:solidFill>
                  <a:srgbClr val="e2e6e9"/>
                </a:solidFill>
                <a:latin typeface="Times New Roman"/>
                <a:ea typeface="Merriweather"/>
              </a:rPr>
              <a:t>Ambiguity</a:t>
            </a:r>
            <a:endParaRPr b="0" lang="en-US" sz="2800" spc="-1" strike="noStrike">
              <a:latin typeface="Arial"/>
            </a:endParaRPr>
          </a:p>
        </p:txBody>
      </p:sp>
      <p:sp>
        <p:nvSpPr>
          <p:cNvPr id="906" name="CustomShape 4"/>
          <p:cNvSpPr/>
          <p:nvPr/>
        </p:nvSpPr>
        <p:spPr>
          <a:xfrm>
            <a:off x="1125720" y="3698640"/>
            <a:ext cx="3060000" cy="118368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Understanding the context and meaning of sentences.</a:t>
            </a:r>
            <a:endParaRPr b="0" lang="en-US" sz="2400" spc="-1" strike="noStrike">
              <a:latin typeface="Arial"/>
            </a:endParaRPr>
          </a:p>
        </p:txBody>
      </p:sp>
      <p:sp>
        <p:nvSpPr>
          <p:cNvPr id="907" name="CustomShape 5"/>
          <p:cNvSpPr/>
          <p:nvPr/>
        </p:nvSpPr>
        <p:spPr>
          <a:xfrm>
            <a:off x="4695480" y="2903040"/>
            <a:ext cx="3584160" cy="2241360"/>
          </a:xfrm>
          <a:prstGeom prst="roundRect">
            <a:avLst>
              <a:gd name="adj" fmla="val 4624"/>
            </a:avLst>
          </a:prstGeom>
          <a:solidFill>
            <a:srgbClr val="003180"/>
          </a:solidFill>
          <a:ln w="15120">
            <a:solidFill>
              <a:srgbClr val="194a99"/>
            </a:solidFill>
            <a:round/>
          </a:ln>
        </p:spPr>
        <p:style>
          <a:lnRef idx="0"/>
          <a:fillRef idx="0"/>
          <a:effectRef idx="0"/>
          <a:fontRef idx="minor"/>
        </p:style>
      </p:sp>
      <p:sp>
        <p:nvSpPr>
          <p:cNvPr id="908" name="CustomShape 6"/>
          <p:cNvSpPr/>
          <p:nvPr/>
        </p:nvSpPr>
        <p:spPr>
          <a:xfrm>
            <a:off x="4957560" y="3165120"/>
            <a:ext cx="3060000" cy="384840"/>
          </a:xfrm>
          <a:prstGeom prst="rect">
            <a:avLst/>
          </a:prstGeom>
          <a:noFill/>
          <a:ln>
            <a:noFill/>
          </a:ln>
        </p:spPr>
        <p:style>
          <a:lnRef idx="0"/>
          <a:fillRef idx="0"/>
          <a:effectRef idx="0"/>
          <a:fontRef idx="minor"/>
        </p:style>
        <p:txBody>
          <a:bodyPr wrap="none" lIns="0" rIns="0" tIns="0" bIns="0">
            <a:noAutofit/>
          </a:bodyPr>
          <a:p>
            <a:pPr>
              <a:lnSpc>
                <a:spcPts val="2999"/>
              </a:lnSpc>
            </a:pPr>
            <a:r>
              <a:rPr b="1" lang="en-US" sz="2800" spc="-1" strike="noStrike">
                <a:solidFill>
                  <a:srgbClr val="e2e6e9"/>
                </a:solidFill>
                <a:latin typeface="Times New Roman"/>
                <a:ea typeface="Merriweather"/>
              </a:rPr>
              <a:t>Relevance</a:t>
            </a:r>
            <a:endParaRPr b="0" lang="en-US" sz="2800" spc="-1" strike="noStrike">
              <a:latin typeface="Arial"/>
            </a:endParaRPr>
          </a:p>
        </p:txBody>
      </p:sp>
      <p:sp>
        <p:nvSpPr>
          <p:cNvPr id="909" name="CustomShape 7"/>
          <p:cNvSpPr/>
          <p:nvPr/>
        </p:nvSpPr>
        <p:spPr>
          <a:xfrm>
            <a:off x="4957560" y="3698640"/>
            <a:ext cx="3060000" cy="118368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Choosing what’s important to include in the summary.</a:t>
            </a:r>
            <a:endParaRPr b="0" lang="en-US" sz="2400" spc="-1" strike="noStrike">
              <a:latin typeface="Arial"/>
            </a:endParaRPr>
          </a:p>
        </p:txBody>
      </p:sp>
      <p:sp>
        <p:nvSpPr>
          <p:cNvPr id="910" name="CustomShape 8"/>
          <p:cNvSpPr/>
          <p:nvPr/>
        </p:nvSpPr>
        <p:spPr>
          <a:xfrm>
            <a:off x="863640" y="5392080"/>
            <a:ext cx="7415640" cy="1846440"/>
          </a:xfrm>
          <a:prstGeom prst="roundRect">
            <a:avLst>
              <a:gd name="adj" fmla="val 5612"/>
            </a:avLst>
          </a:prstGeom>
          <a:solidFill>
            <a:srgbClr val="003180"/>
          </a:solidFill>
          <a:ln w="15120">
            <a:solidFill>
              <a:srgbClr val="194a99"/>
            </a:solidFill>
            <a:round/>
          </a:ln>
        </p:spPr>
        <p:style>
          <a:lnRef idx="0"/>
          <a:fillRef idx="0"/>
          <a:effectRef idx="0"/>
          <a:fontRef idx="minor"/>
        </p:style>
      </p:sp>
      <p:sp>
        <p:nvSpPr>
          <p:cNvPr id="911" name="CustomShape 9"/>
          <p:cNvSpPr/>
          <p:nvPr/>
        </p:nvSpPr>
        <p:spPr>
          <a:xfrm>
            <a:off x="1125720" y="5654160"/>
            <a:ext cx="3084840" cy="384840"/>
          </a:xfrm>
          <a:prstGeom prst="rect">
            <a:avLst/>
          </a:prstGeom>
          <a:noFill/>
          <a:ln>
            <a:noFill/>
          </a:ln>
        </p:spPr>
        <p:style>
          <a:lnRef idx="0"/>
          <a:fillRef idx="0"/>
          <a:effectRef idx="0"/>
          <a:fontRef idx="minor"/>
        </p:style>
        <p:txBody>
          <a:bodyPr wrap="none" lIns="0" rIns="0" tIns="0" bIns="0">
            <a:noAutofit/>
          </a:bodyPr>
          <a:p>
            <a:pPr>
              <a:lnSpc>
                <a:spcPts val="2999"/>
              </a:lnSpc>
            </a:pPr>
            <a:r>
              <a:rPr b="1" lang="en-US" sz="2800" spc="-1" strike="noStrike">
                <a:solidFill>
                  <a:srgbClr val="e2e6e9"/>
                </a:solidFill>
                <a:latin typeface="Times New Roman"/>
                <a:ea typeface="Merriweather"/>
              </a:rPr>
              <a:t>Fluency</a:t>
            </a:r>
            <a:endParaRPr b="0" lang="en-US" sz="2800" spc="-1" strike="noStrike">
              <a:latin typeface="Arial"/>
            </a:endParaRPr>
          </a:p>
        </p:txBody>
      </p:sp>
      <p:sp>
        <p:nvSpPr>
          <p:cNvPr id="912" name="CustomShape 10"/>
          <p:cNvSpPr/>
          <p:nvPr/>
        </p:nvSpPr>
        <p:spPr>
          <a:xfrm>
            <a:off x="1125720" y="6187680"/>
            <a:ext cx="6891480" cy="78876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Ensuring the summary reads naturally and grammatically.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777600" y="1303560"/>
            <a:ext cx="7314840" cy="5576760"/>
          </a:xfrm>
          <a:prstGeom prst="rect">
            <a:avLst/>
          </a:prstGeom>
          <a:noFill/>
          <a:ln>
            <a:noFill/>
          </a:ln>
        </p:spPr>
        <p:style>
          <a:lnRef idx="0"/>
          <a:fillRef idx="0"/>
          <a:effectRef idx="0"/>
          <a:fontRef idx="minor"/>
        </p:style>
        <p:txBody>
          <a:bodyPr lIns="90000" rIns="90000" tIns="45000" bIns="45000">
            <a:spAutoFit/>
          </a:bodyPr>
          <a:p>
            <a:pPr>
              <a:lnSpc>
                <a:spcPct val="150000"/>
              </a:lnSpc>
            </a:pPr>
            <a:r>
              <a:rPr b="1" lang="en-US" sz="2000" spc="-1" strike="noStrike">
                <a:solidFill>
                  <a:srgbClr val="ffffff"/>
                </a:solidFill>
                <a:latin typeface="Times New Roman"/>
                <a:ea typeface="DejaVu Sans"/>
              </a:rPr>
              <a:t>NLTK :</a:t>
            </a:r>
            <a:endParaRPr b="0" lang="en-US" sz="2000" spc="-1" strike="noStrike">
              <a:latin typeface="Arial"/>
            </a:endParaRPr>
          </a:p>
          <a:p>
            <a:pPr lvl="1" marL="914400" indent="-456840">
              <a:lnSpc>
                <a:spcPct val="150000"/>
              </a:lnSpc>
              <a:buClr>
                <a:srgbClr val="ffffff"/>
              </a:buClr>
              <a:buFont typeface="Arial"/>
              <a:buAutoNum type="arabicPeriod"/>
            </a:pPr>
            <a:r>
              <a:rPr b="0" lang="en-US" sz="2000" spc="-1" strike="noStrike">
                <a:solidFill>
                  <a:srgbClr val="ffffff"/>
                </a:solidFill>
                <a:latin typeface="Times New Roman"/>
                <a:ea typeface="DejaVu Sans"/>
              </a:rPr>
              <a:t>Small but useful datasets with markup </a:t>
            </a:r>
            <a:endParaRPr b="0" lang="en-US" sz="2000" spc="-1" strike="noStrike">
              <a:latin typeface="Arial"/>
            </a:endParaRPr>
          </a:p>
          <a:p>
            <a:pPr lvl="1" marL="914400" indent="-456840">
              <a:lnSpc>
                <a:spcPct val="150000"/>
              </a:lnSpc>
              <a:buClr>
                <a:srgbClr val="ffffff"/>
              </a:buClr>
              <a:buFont typeface="Arial"/>
              <a:buAutoNum type="arabicPeriod"/>
            </a:pPr>
            <a:r>
              <a:rPr b="0" lang="en-US" sz="2000" spc="-1" strike="noStrike">
                <a:solidFill>
                  <a:srgbClr val="ffffff"/>
                </a:solidFill>
                <a:latin typeface="Times New Roman"/>
                <a:ea typeface="DejaVu Sans"/>
              </a:rPr>
              <a:t>Preprocessing tools: tokenization, normalization … </a:t>
            </a:r>
            <a:endParaRPr b="0" lang="en-US" sz="2000" spc="-1" strike="noStrike">
              <a:latin typeface="Arial"/>
            </a:endParaRPr>
          </a:p>
          <a:p>
            <a:pPr lvl="1" marL="914400" indent="-456840">
              <a:lnSpc>
                <a:spcPct val="150000"/>
              </a:lnSpc>
              <a:buClr>
                <a:srgbClr val="ffffff"/>
              </a:buClr>
              <a:buFont typeface="Arial"/>
              <a:buAutoNum type="arabicPeriod"/>
            </a:pPr>
            <a:r>
              <a:rPr b="0" lang="en-US" sz="2000" spc="-1" strike="noStrike">
                <a:solidFill>
                  <a:srgbClr val="ffffff"/>
                </a:solidFill>
                <a:latin typeface="Times New Roman"/>
                <a:ea typeface="DejaVu Sans"/>
              </a:rPr>
              <a:t>Pre-trained models for POS-tagging, parsing…</a:t>
            </a:r>
            <a:endParaRPr b="0" lang="en-US" sz="2000" spc="-1" strike="noStrike">
              <a:latin typeface="Arial"/>
            </a:endParaRPr>
          </a:p>
          <a:p>
            <a:pPr>
              <a:lnSpc>
                <a:spcPct val="150000"/>
              </a:lnSpc>
            </a:pPr>
            <a:r>
              <a:rPr b="1" lang="en-US" sz="2000" spc="-1" strike="noStrike">
                <a:solidFill>
                  <a:srgbClr val="ffffff"/>
                </a:solidFill>
                <a:latin typeface="Times New Roman"/>
                <a:ea typeface="DejaVu Sans"/>
              </a:rPr>
              <a:t>Stanford parser spaCy: </a:t>
            </a:r>
            <a:endParaRPr b="0" lang="en-US" sz="2000" spc="-1" strike="noStrike">
              <a:latin typeface="Arial"/>
            </a:endParaRPr>
          </a:p>
          <a:p>
            <a:pPr lvl="1" marL="800280" indent="-342720">
              <a:lnSpc>
                <a:spcPct val="150000"/>
              </a:lnSpc>
              <a:buClr>
                <a:srgbClr val="ffffff"/>
              </a:buClr>
              <a:buFont typeface="Wingdings" charset="2"/>
              <a:buChar char=""/>
            </a:pPr>
            <a:r>
              <a:rPr b="0" lang="en-US" sz="2000" spc="-1" strike="noStrike">
                <a:solidFill>
                  <a:srgbClr val="ffffff"/>
                </a:solidFill>
                <a:latin typeface="Times New Roman"/>
                <a:ea typeface="DejaVu Sans"/>
              </a:rPr>
              <a:t>python and cython library for NLP</a:t>
            </a:r>
            <a:endParaRPr b="0" lang="en-US" sz="2000" spc="-1" strike="noStrike">
              <a:latin typeface="Arial"/>
            </a:endParaRPr>
          </a:p>
          <a:p>
            <a:pPr>
              <a:lnSpc>
                <a:spcPct val="150000"/>
              </a:lnSpc>
            </a:pPr>
            <a:r>
              <a:rPr b="1" lang="en-US" sz="2000" spc="-1" strike="noStrike">
                <a:solidFill>
                  <a:srgbClr val="ffffff"/>
                </a:solidFill>
                <a:latin typeface="Times New Roman"/>
                <a:ea typeface="DejaVu Sans"/>
              </a:rPr>
              <a:t>Genism: </a:t>
            </a:r>
            <a:endParaRPr b="0" lang="en-US" sz="2000" spc="-1" strike="noStrike">
              <a:latin typeface="Arial"/>
            </a:endParaRPr>
          </a:p>
          <a:p>
            <a:pPr lvl="1" marL="800280" indent="-342720">
              <a:lnSpc>
                <a:spcPct val="150000"/>
              </a:lnSpc>
              <a:buClr>
                <a:srgbClr val="ffffff"/>
              </a:buClr>
              <a:buFont typeface="Wingdings" charset="2"/>
              <a:buChar char=""/>
            </a:pPr>
            <a:r>
              <a:rPr b="0" lang="en-US" sz="2000" spc="-1" strike="noStrike">
                <a:solidFill>
                  <a:srgbClr val="ffffff"/>
                </a:solidFill>
                <a:latin typeface="Times New Roman"/>
                <a:ea typeface="DejaVu Sans"/>
              </a:rPr>
              <a:t>python library for text analysis, e.g. for word </a:t>
            </a:r>
            <a:endParaRPr b="0" lang="en-US" sz="2000" spc="-1" strike="noStrike">
              <a:latin typeface="Arial"/>
            </a:endParaRPr>
          </a:p>
          <a:p>
            <a:pPr lvl="1" marL="800280" indent="-342720">
              <a:lnSpc>
                <a:spcPct val="150000"/>
              </a:lnSpc>
              <a:buClr>
                <a:srgbClr val="ffffff"/>
              </a:buClr>
              <a:buFont typeface="Wingdings" charset="2"/>
              <a:buChar char=""/>
            </a:pPr>
            <a:r>
              <a:rPr b="0" lang="en-US" sz="2000" spc="-1" strike="noStrike">
                <a:solidFill>
                  <a:srgbClr val="ffffff"/>
                </a:solidFill>
                <a:latin typeface="Times New Roman"/>
                <a:ea typeface="DejaVu Sans"/>
              </a:rPr>
              <a:t>embeddings and topic modeling </a:t>
            </a:r>
            <a:endParaRPr b="0" lang="en-US" sz="2000" spc="-1" strike="noStrike">
              <a:latin typeface="Arial"/>
            </a:endParaRPr>
          </a:p>
          <a:p>
            <a:pPr>
              <a:lnSpc>
                <a:spcPct val="150000"/>
              </a:lnSpc>
            </a:pPr>
            <a:r>
              <a:rPr b="1" lang="en-US" sz="2000" spc="-1" strike="noStrike">
                <a:solidFill>
                  <a:srgbClr val="ffffff"/>
                </a:solidFill>
                <a:latin typeface="Times New Roman"/>
                <a:ea typeface="DejaVu Sans"/>
              </a:rPr>
              <a:t>MALLET:</a:t>
            </a:r>
            <a:endParaRPr b="0" lang="en-US" sz="2000" spc="-1" strike="noStrike">
              <a:latin typeface="Arial"/>
            </a:endParaRPr>
          </a:p>
          <a:p>
            <a:pPr lvl="1" marL="800280" indent="-342720">
              <a:lnSpc>
                <a:spcPct val="150000"/>
              </a:lnSpc>
              <a:buClr>
                <a:srgbClr val="ffffff"/>
              </a:buClr>
              <a:buFont typeface="Wingdings" charset="2"/>
              <a:buChar char=""/>
            </a:pPr>
            <a:r>
              <a:rPr b="0" lang="en-US" sz="2000" spc="-1" strike="noStrike">
                <a:solidFill>
                  <a:srgbClr val="ffffff"/>
                </a:solidFill>
                <a:latin typeface="Times New Roman"/>
                <a:ea typeface="DejaVu Sans"/>
              </a:rPr>
              <a:t>Java-based library, e.g. for classification, sequence tagging, and topic mod</a:t>
            </a:r>
            <a:endParaRPr b="0" lang="en-US" sz="2000" spc="-1" strike="noStrike">
              <a:latin typeface="Arial"/>
            </a:endParaRPr>
          </a:p>
        </p:txBody>
      </p:sp>
      <p:sp>
        <p:nvSpPr>
          <p:cNvPr id="914" name="CustomShape 2"/>
          <p:cNvSpPr/>
          <p:nvPr/>
        </p:nvSpPr>
        <p:spPr>
          <a:xfrm>
            <a:off x="567720" y="367200"/>
            <a:ext cx="7314840" cy="51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Libraries and tools:</a:t>
            </a:r>
            <a:endParaRPr b="0" lang="en-US" sz="2800" spc="-1" strike="noStrike">
              <a:latin typeface="Arial"/>
            </a:endParaRPr>
          </a:p>
        </p:txBody>
      </p:sp>
      <p:pic>
        <p:nvPicPr>
          <p:cNvPr id="915" name="Picture 2" descr=""/>
          <p:cNvPicPr/>
          <p:nvPr/>
        </p:nvPicPr>
        <p:blipFill>
          <a:blip r:embed="rId1"/>
          <a:stretch/>
        </p:blipFill>
        <p:spPr>
          <a:xfrm>
            <a:off x="9261720" y="2620080"/>
            <a:ext cx="4209480" cy="229860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1"/>
          <p:cNvSpPr/>
          <p:nvPr/>
        </p:nvSpPr>
        <p:spPr>
          <a:xfrm>
            <a:off x="630720" y="450000"/>
            <a:ext cx="7314840" cy="577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200" spc="-1" strike="noStrike">
                <a:solidFill>
                  <a:srgbClr val="ffffff"/>
                </a:solidFill>
                <a:latin typeface="Times New Roman"/>
                <a:ea typeface="DejaVu Sans"/>
              </a:rPr>
              <a:t>Libraries and tools-NLTK</a:t>
            </a:r>
            <a:endParaRPr b="0" lang="en-US" sz="3200" spc="-1" strike="noStrike">
              <a:latin typeface="Arial"/>
            </a:endParaRPr>
          </a:p>
        </p:txBody>
      </p:sp>
      <p:graphicFrame>
        <p:nvGraphicFramePr>
          <p:cNvPr id="2" name="Diagram2"/>
          <p:cNvGraphicFramePr/>
          <p:nvPr>
            <p:extLst>
              <p:ext uri="{D42A27DB-BD31-4B8C-83A1-F6EECF244321}">
                <p14:modId xmlns:p14="http://schemas.microsoft.com/office/powerpoint/2010/main" val="3709560707"/>
              </p:ext>
            </p:extLst>
          </p:nvPr>
        </p:nvGraphicFramePr>
        <p:xfrm>
          <a:off x="-6394680" y="200880"/>
          <a:ext cx="19710720" cy="89096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 name="Diagram3"/>
          <p:cNvGraphicFramePr/>
          <p:nvPr>
            <p:extLst>
              <p:ext uri="{D42A27DB-BD31-4B8C-83A1-F6EECF244321}">
                <p14:modId xmlns:p14="http://schemas.microsoft.com/office/powerpoint/2010/main" val="1451045737"/>
              </p:ext>
            </p:extLst>
          </p:nvPr>
        </p:nvGraphicFramePr>
        <p:xfrm>
          <a:off x="-6823080" y="-413280"/>
          <a:ext cx="20086560" cy="97430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17" name="CustomShape 1"/>
          <p:cNvSpPr/>
          <p:nvPr/>
        </p:nvSpPr>
        <p:spPr>
          <a:xfrm>
            <a:off x="809280" y="253080"/>
            <a:ext cx="7314840" cy="577800"/>
          </a:xfrm>
          <a:prstGeom prst="rect">
            <a:avLst/>
          </a:prstGeom>
          <a:noFill/>
          <a:ln>
            <a:noFill/>
          </a:ln>
          <a:effectLst>
            <a:outerShdw blurRad="40000" dir="5400000" dist="20160" rotWithShape="0">
              <a:srgbClr val="000000">
                <a:alpha val="38000"/>
              </a:srgbClr>
            </a:outerShdw>
          </a:effectLst>
          <a:scene3d>
            <a:camera prst="orthographicFront"/>
            <a:lightRig dir="t" rig="flat"/>
          </a:scene3d>
          <a:sp3d prstMaterial="dkEdge">
            <a:bevelT w="8200" h="38100"/>
          </a:sp3d>
        </p:spPr>
        <p:style>
          <a:lnRef idx="1"/>
          <a:fillRef idx="0"/>
          <a:effectRef idx="0"/>
          <a:fontRef idx="minor"/>
        </p:style>
        <p:txBody>
          <a:bodyPr lIns="90000" rIns="90000" tIns="45000" bIns="45000">
            <a:spAutoFit/>
          </a:bodyPr>
          <a:p>
            <a:pPr>
              <a:lnSpc>
                <a:spcPct val="100000"/>
              </a:lnSpc>
            </a:pPr>
            <a:r>
              <a:rPr b="0" lang="en-US" sz="3200" spc="-1" strike="noStrike">
                <a:solidFill>
                  <a:srgbClr val="ffffff"/>
                </a:solidFill>
                <a:latin typeface="Times New Roman"/>
                <a:ea typeface="DejaVu Sans"/>
              </a:rPr>
              <a:t>Libraries and tools-NLTK</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3" name="Image 0" descr=""/>
          <p:cNvPicPr/>
          <p:nvPr/>
        </p:nvPicPr>
        <p:blipFill>
          <a:blip r:embed="rId1"/>
          <a:stretch/>
        </p:blipFill>
        <p:spPr>
          <a:xfrm>
            <a:off x="812160" y="907200"/>
            <a:ext cx="4989240" cy="6414840"/>
          </a:xfrm>
          <a:prstGeom prst="rect">
            <a:avLst/>
          </a:prstGeom>
          <a:ln>
            <a:noFill/>
          </a:ln>
          <a:effectLst>
            <a:softEdge rad="112500"/>
          </a:effectLst>
        </p:spPr>
      </p:pic>
      <p:sp>
        <p:nvSpPr>
          <p:cNvPr id="794" name="CustomShape 1"/>
          <p:cNvSpPr/>
          <p:nvPr/>
        </p:nvSpPr>
        <p:spPr>
          <a:xfrm>
            <a:off x="7022160" y="1166400"/>
            <a:ext cx="5850360" cy="730440"/>
          </a:xfrm>
          <a:prstGeom prst="rect">
            <a:avLst/>
          </a:prstGeom>
          <a:noFill/>
          <a:ln>
            <a:noFill/>
          </a:ln>
        </p:spPr>
        <p:style>
          <a:lnRef idx="0"/>
          <a:fillRef idx="0"/>
          <a:effectRef idx="0"/>
          <a:fontRef idx="minor"/>
        </p:style>
        <p:txBody>
          <a:bodyPr wrap="none" lIns="0" rIns="0" tIns="0" bIns="0">
            <a:noAutofit/>
          </a:bodyPr>
          <a:p>
            <a:pPr>
              <a:lnSpc>
                <a:spcPts val="5749"/>
              </a:lnSpc>
            </a:pPr>
            <a:r>
              <a:rPr b="1" lang="en-US" sz="4800" spc="-1" strike="noStrike">
                <a:solidFill>
                  <a:srgbClr val="f5f0f0"/>
                </a:solidFill>
                <a:latin typeface="Times New Roman"/>
                <a:ea typeface="Merriweather"/>
              </a:rPr>
              <a:t>Agenda </a:t>
            </a:r>
            <a:endParaRPr b="0" lang="en-US" sz="4800" spc="-1" strike="noStrike">
              <a:latin typeface="Arial"/>
            </a:endParaRPr>
          </a:p>
        </p:txBody>
      </p:sp>
      <p:sp>
        <p:nvSpPr>
          <p:cNvPr id="795" name="CustomShape 2"/>
          <p:cNvSpPr/>
          <p:nvPr/>
        </p:nvSpPr>
        <p:spPr>
          <a:xfrm>
            <a:off x="7608240" y="2303640"/>
            <a:ext cx="6209640" cy="373680"/>
          </a:xfrm>
          <a:prstGeom prst="rect">
            <a:avLst/>
          </a:prstGeom>
          <a:noFill/>
          <a:ln>
            <a:noFill/>
          </a:ln>
        </p:spPr>
        <p:style>
          <a:lnRef idx="0"/>
          <a:fillRef idx="0"/>
          <a:effectRef idx="0"/>
          <a:fontRef idx="minor"/>
        </p:style>
      </p:sp>
      <p:sp>
        <p:nvSpPr>
          <p:cNvPr id="796" name="CustomShape 3"/>
          <p:cNvSpPr/>
          <p:nvPr/>
        </p:nvSpPr>
        <p:spPr>
          <a:xfrm>
            <a:off x="7608240" y="3474000"/>
            <a:ext cx="6209640" cy="373680"/>
          </a:xfrm>
          <a:prstGeom prst="rect">
            <a:avLst/>
          </a:prstGeom>
          <a:noFill/>
          <a:ln>
            <a:noFill/>
          </a:ln>
        </p:spPr>
        <p:style>
          <a:lnRef idx="0"/>
          <a:fillRef idx="0"/>
          <a:effectRef idx="0"/>
          <a:fontRef idx="minor"/>
        </p:style>
      </p:sp>
      <p:sp>
        <p:nvSpPr>
          <p:cNvPr id="797" name="CustomShape 4"/>
          <p:cNvSpPr/>
          <p:nvPr/>
        </p:nvSpPr>
        <p:spPr>
          <a:xfrm>
            <a:off x="7608240" y="3930120"/>
            <a:ext cx="6209640" cy="373680"/>
          </a:xfrm>
          <a:prstGeom prst="rect">
            <a:avLst/>
          </a:prstGeom>
          <a:noFill/>
          <a:ln>
            <a:noFill/>
          </a:ln>
        </p:spPr>
        <p:style>
          <a:lnRef idx="0"/>
          <a:fillRef idx="0"/>
          <a:effectRef idx="0"/>
          <a:fontRef idx="minor"/>
        </p:style>
      </p:sp>
      <p:sp>
        <p:nvSpPr>
          <p:cNvPr id="798" name="CustomShape 5"/>
          <p:cNvSpPr/>
          <p:nvPr/>
        </p:nvSpPr>
        <p:spPr>
          <a:xfrm>
            <a:off x="7608240" y="4386600"/>
            <a:ext cx="6209640" cy="373680"/>
          </a:xfrm>
          <a:prstGeom prst="rect">
            <a:avLst/>
          </a:prstGeom>
          <a:noFill/>
          <a:ln>
            <a:noFill/>
          </a:ln>
        </p:spPr>
        <p:style>
          <a:lnRef idx="0"/>
          <a:fillRef idx="0"/>
          <a:effectRef idx="0"/>
          <a:fontRef idx="minor"/>
        </p:style>
      </p:sp>
      <p:sp>
        <p:nvSpPr>
          <p:cNvPr id="799" name="CustomShape 6"/>
          <p:cNvSpPr/>
          <p:nvPr/>
        </p:nvSpPr>
        <p:spPr>
          <a:xfrm>
            <a:off x="7608240" y="5299200"/>
            <a:ext cx="6209640" cy="373680"/>
          </a:xfrm>
          <a:prstGeom prst="rect">
            <a:avLst/>
          </a:prstGeom>
          <a:noFill/>
          <a:ln>
            <a:noFill/>
          </a:ln>
        </p:spPr>
        <p:style>
          <a:lnRef idx="0"/>
          <a:fillRef idx="0"/>
          <a:effectRef idx="0"/>
          <a:fontRef idx="minor"/>
        </p:style>
      </p:sp>
      <p:sp>
        <p:nvSpPr>
          <p:cNvPr id="800" name="CustomShape 7"/>
          <p:cNvSpPr/>
          <p:nvPr/>
        </p:nvSpPr>
        <p:spPr>
          <a:xfrm>
            <a:off x="7608240" y="5755680"/>
            <a:ext cx="6209640" cy="373680"/>
          </a:xfrm>
          <a:prstGeom prst="rect">
            <a:avLst/>
          </a:prstGeom>
          <a:noFill/>
          <a:ln>
            <a:noFill/>
          </a:ln>
        </p:spPr>
        <p:style>
          <a:lnRef idx="0"/>
          <a:fillRef idx="0"/>
          <a:effectRef idx="0"/>
          <a:fontRef idx="minor"/>
        </p:style>
      </p:sp>
      <p:sp>
        <p:nvSpPr>
          <p:cNvPr id="801" name="CustomShape 8"/>
          <p:cNvSpPr/>
          <p:nvPr/>
        </p:nvSpPr>
        <p:spPr>
          <a:xfrm>
            <a:off x="7608240" y="6212160"/>
            <a:ext cx="6209640" cy="373680"/>
          </a:xfrm>
          <a:prstGeom prst="rect">
            <a:avLst/>
          </a:prstGeom>
          <a:noFill/>
          <a:ln>
            <a:noFill/>
          </a:ln>
        </p:spPr>
        <p:style>
          <a:lnRef idx="0"/>
          <a:fillRef idx="0"/>
          <a:effectRef idx="0"/>
          <a:fontRef idx="minor"/>
        </p:style>
      </p:sp>
      <p:sp>
        <p:nvSpPr>
          <p:cNvPr id="802" name="CustomShape 9"/>
          <p:cNvSpPr/>
          <p:nvPr/>
        </p:nvSpPr>
        <p:spPr>
          <a:xfrm>
            <a:off x="7608240" y="6668280"/>
            <a:ext cx="6209640" cy="373680"/>
          </a:xfrm>
          <a:prstGeom prst="rect">
            <a:avLst/>
          </a:prstGeom>
          <a:noFill/>
          <a:ln>
            <a:noFill/>
          </a:ln>
        </p:spPr>
        <p:style>
          <a:lnRef idx="0"/>
          <a:fillRef idx="0"/>
          <a:effectRef idx="0"/>
          <a:fontRef idx="minor"/>
        </p:style>
      </p:sp>
      <p:sp>
        <p:nvSpPr>
          <p:cNvPr id="803" name="CustomShape 10"/>
          <p:cNvSpPr/>
          <p:nvPr/>
        </p:nvSpPr>
        <p:spPr>
          <a:xfrm>
            <a:off x="7022160" y="2303640"/>
            <a:ext cx="7314840" cy="5027400"/>
          </a:xfrm>
          <a:prstGeom prst="rect">
            <a:avLst/>
          </a:prstGeom>
          <a:noFill/>
          <a:ln>
            <a:noFill/>
          </a:ln>
        </p:spPr>
        <p:style>
          <a:lnRef idx="0"/>
          <a:fillRef idx="0"/>
          <a:effectRef idx="0"/>
          <a:fontRef idx="minor"/>
        </p:style>
        <p:txBody>
          <a:bodyPr lIns="90000" rIns="90000" tIns="45000" bIns="45000">
            <a:spAutoFit/>
          </a:bodyPr>
          <a:p>
            <a:pPr marL="343080" indent="-342720">
              <a:lnSpc>
                <a:spcPct val="150000"/>
              </a:lnSpc>
              <a:buClr>
                <a:srgbClr val="ffffff"/>
              </a:buClr>
              <a:buFont typeface="StarSymbol"/>
              <a:buAutoNum type="arabicPeriod"/>
            </a:pPr>
            <a:r>
              <a:rPr b="0" lang="en-US" sz="2400" spc="-1" strike="noStrike">
                <a:solidFill>
                  <a:srgbClr val="ffffff"/>
                </a:solidFill>
                <a:latin typeface="Times New Roman"/>
                <a:ea typeface="DejaVu Sans"/>
              </a:rPr>
              <a:t>What is NLP?</a:t>
            </a:r>
            <a:endParaRPr b="0" lang="en-US" sz="2400" spc="-1" strike="noStrike">
              <a:latin typeface="Arial"/>
            </a:endParaRPr>
          </a:p>
          <a:p>
            <a:pPr marL="343080" indent="-342720">
              <a:lnSpc>
                <a:spcPct val="150000"/>
              </a:lnSpc>
              <a:buClr>
                <a:srgbClr val="ffffff"/>
              </a:buClr>
              <a:buFont typeface="StarSymbol"/>
              <a:buAutoNum type="arabicPeriod"/>
            </a:pPr>
            <a:r>
              <a:rPr b="0" lang="en-US" sz="2400" spc="-1" strike="noStrike">
                <a:solidFill>
                  <a:srgbClr val="ffffff"/>
                </a:solidFill>
                <a:latin typeface="Times New Roman"/>
                <a:ea typeface="DejaVu Sans"/>
              </a:rPr>
              <a:t>NLP Components?</a:t>
            </a:r>
            <a:endParaRPr b="0" lang="en-US" sz="2400" spc="-1" strike="noStrike">
              <a:latin typeface="Arial"/>
            </a:endParaRPr>
          </a:p>
          <a:p>
            <a:pPr marL="343080" indent="-342720">
              <a:lnSpc>
                <a:spcPct val="150000"/>
              </a:lnSpc>
              <a:buClr>
                <a:srgbClr val="ffffff"/>
              </a:buClr>
              <a:buFont typeface="StarSymbol"/>
              <a:buAutoNum type="arabicPeriod"/>
            </a:pPr>
            <a:r>
              <a:rPr b="0" lang="en-US" sz="2400" spc="-1" strike="noStrike">
                <a:solidFill>
                  <a:srgbClr val="ffffff"/>
                </a:solidFill>
                <a:latin typeface="Times New Roman"/>
                <a:ea typeface="DejaVu Sans"/>
              </a:rPr>
              <a:t>Why is NLP hard?</a:t>
            </a:r>
            <a:endParaRPr b="0" lang="en-US" sz="2400" spc="-1" strike="noStrike">
              <a:latin typeface="Arial"/>
            </a:endParaRPr>
          </a:p>
          <a:p>
            <a:pPr marL="343080" indent="-342720">
              <a:lnSpc>
                <a:spcPct val="150000"/>
              </a:lnSpc>
              <a:buClr>
                <a:srgbClr val="ffffff"/>
              </a:buClr>
              <a:buFont typeface="StarSymbol"/>
              <a:buAutoNum type="arabicPeriod"/>
            </a:pPr>
            <a:r>
              <a:rPr b="0" lang="en-US" sz="2400" spc="-1" strike="noStrike">
                <a:solidFill>
                  <a:srgbClr val="ffffff"/>
                </a:solidFill>
                <a:latin typeface="Times New Roman"/>
                <a:ea typeface="DejaVu Sans"/>
              </a:rPr>
              <a:t>Why is NLP important?</a:t>
            </a:r>
            <a:endParaRPr b="0" lang="en-US" sz="2400" spc="-1" strike="noStrike">
              <a:latin typeface="Arial"/>
            </a:endParaRPr>
          </a:p>
          <a:p>
            <a:pPr marL="343080" indent="-342720">
              <a:lnSpc>
                <a:spcPct val="150000"/>
              </a:lnSpc>
              <a:buClr>
                <a:srgbClr val="ffffff"/>
              </a:buClr>
              <a:buFont typeface="StarSymbol"/>
              <a:buAutoNum type="arabicPeriod"/>
            </a:pPr>
            <a:r>
              <a:rPr b="0" lang="en-US" sz="2400" spc="-1" strike="noStrike">
                <a:solidFill>
                  <a:srgbClr val="ffffff"/>
                </a:solidFill>
                <a:latin typeface="Times New Roman"/>
                <a:ea typeface="DejaVu Sans"/>
              </a:rPr>
              <a:t>What are the techniques used in NLP?</a:t>
            </a:r>
            <a:endParaRPr b="0" lang="en-US" sz="2400" spc="-1" strike="noStrike">
              <a:latin typeface="Arial"/>
            </a:endParaRPr>
          </a:p>
          <a:p>
            <a:pPr marL="343080" indent="-342720">
              <a:lnSpc>
                <a:spcPct val="150000"/>
              </a:lnSpc>
              <a:buClr>
                <a:srgbClr val="ffffff"/>
              </a:buClr>
              <a:buFont typeface="StarSymbol"/>
              <a:buAutoNum type="arabicPeriod"/>
            </a:pPr>
            <a:r>
              <a:rPr b="0" lang="en-US" sz="2400" spc="-1" strike="noStrike">
                <a:solidFill>
                  <a:srgbClr val="ffffff"/>
                </a:solidFill>
                <a:latin typeface="Times New Roman"/>
                <a:ea typeface="DejaVu Sans"/>
              </a:rPr>
              <a:t>How does NLP work?</a:t>
            </a:r>
            <a:endParaRPr b="0" lang="en-US" sz="2400" spc="-1" strike="noStrike">
              <a:latin typeface="Arial"/>
            </a:endParaRPr>
          </a:p>
          <a:p>
            <a:pPr marL="343080" indent="-342720">
              <a:lnSpc>
                <a:spcPct val="150000"/>
              </a:lnSpc>
              <a:buClr>
                <a:srgbClr val="ffffff"/>
              </a:buClr>
              <a:buFont typeface="StarSymbol"/>
              <a:buAutoNum type="arabicPeriod"/>
            </a:pPr>
            <a:r>
              <a:rPr b="0" lang="en-US" sz="2400" spc="-1" strike="noStrike">
                <a:solidFill>
                  <a:srgbClr val="ffffff"/>
                </a:solidFill>
                <a:latin typeface="Times New Roman"/>
                <a:ea typeface="DejaVu Sans"/>
              </a:rPr>
              <a:t>Example of NLP in real life.</a:t>
            </a:r>
            <a:endParaRPr b="0" lang="en-US" sz="2400" spc="-1" strike="noStrike">
              <a:latin typeface="Arial"/>
            </a:endParaRPr>
          </a:p>
          <a:p>
            <a:pPr marL="343080" indent="-342720">
              <a:lnSpc>
                <a:spcPct val="150000"/>
              </a:lnSpc>
              <a:buClr>
                <a:srgbClr val="ffffff"/>
              </a:buClr>
              <a:buFont typeface="StarSymbol"/>
              <a:buAutoNum type="arabicPeriod"/>
            </a:pPr>
            <a:r>
              <a:rPr b="0" lang="en-US" sz="2400" spc="-1" strike="noStrike">
                <a:solidFill>
                  <a:srgbClr val="ffffff"/>
                </a:solidFill>
                <a:latin typeface="Times New Roman"/>
                <a:ea typeface="DejaVu Sans"/>
              </a:rPr>
              <a:t>Applications in NLP.</a:t>
            </a:r>
            <a:endParaRPr b="0" lang="en-US" sz="2400" spc="-1" strike="noStrike">
              <a:latin typeface="Arial"/>
            </a:endParaRPr>
          </a:p>
          <a:p>
            <a:pPr marL="343080" indent="-342720">
              <a:lnSpc>
                <a:spcPct val="150000"/>
              </a:lnSpc>
              <a:buClr>
                <a:srgbClr val="ffffff"/>
              </a:buClr>
              <a:buFont typeface="StarSymbol"/>
              <a:buAutoNum type="arabicPeriod"/>
            </a:pPr>
            <a:r>
              <a:rPr b="0" lang="en-US" sz="2400" spc="-1" strike="noStrike">
                <a:solidFill>
                  <a:srgbClr val="ffffff"/>
                </a:solidFill>
                <a:latin typeface="Times New Roman"/>
                <a:ea typeface="DejaVu Sans"/>
              </a:rPr>
              <a:t>Challenges in NLP.</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8" name="Picture 3" descr=""/>
          <p:cNvPicPr/>
          <p:nvPr/>
        </p:nvPicPr>
        <p:blipFill>
          <a:blip r:embed="rId1">
            <a:extLst>
              <a:ext uri="{BEBA8EAE-BF5A-486C-A8C5-ECC9F3942E4B}">
                <a14:imgProps xmlns:a14="http://schemas.microsoft.com/office/drawing/2010/main">
                  <a14:imgLayer r:embed="rId2">
                    <a14:imgEffect>
                      <a14:brightnessContrast amount="-50000" bright="-40000" sat="33000"/>
                    </a14:imgEffect>
                  </a14:imgLayer>
                </a14:imgProps>
              </a:ext>
            </a:extLst>
          </a:blip>
          <a:stretch/>
        </p:blipFill>
        <p:spPr>
          <a:xfrm>
            <a:off x="0" y="0"/>
            <a:ext cx="14630040" cy="8229240"/>
          </a:xfrm>
          <a:prstGeom prst="rect">
            <a:avLst/>
          </a:prstGeom>
          <a:ln>
            <a:solidFill>
              <a:schemeClr val="bg1"/>
            </a:solidFill>
          </a:ln>
        </p:spPr>
      </p:pic>
      <p:sp>
        <p:nvSpPr>
          <p:cNvPr id="919" name="CustomShape 1"/>
          <p:cNvSpPr/>
          <p:nvPr/>
        </p:nvSpPr>
        <p:spPr>
          <a:xfrm>
            <a:off x="539640" y="2440800"/>
            <a:ext cx="13551120" cy="3382920"/>
          </a:xfrm>
          <a:prstGeom prst="rect">
            <a:avLst/>
          </a:prstGeom>
          <a:noFill/>
          <a:ln w="9360">
            <a:solidFill>
              <a:schemeClr val="bg1"/>
            </a:solidFill>
            <a:round/>
          </a:ln>
        </p:spPr>
        <p:style>
          <a:lnRef idx="0"/>
          <a:fillRef idx="0"/>
          <a:effectRef idx="0"/>
          <a:fontRef idx="minor"/>
        </p:style>
        <p:txBody>
          <a:bodyPr>
            <a:spAutoFit/>
          </a:bodyPr>
          <a:p>
            <a:pPr algn="ctr">
              <a:lnSpc>
                <a:spcPct val="150000"/>
              </a:lnSpc>
            </a:pPr>
            <a:r>
              <a:rPr b="1" lang="en-US" sz="2400" spc="-1" strike="noStrike">
                <a:solidFill>
                  <a:srgbClr val="ffffff"/>
                </a:solidFill>
                <a:latin typeface="Times New Roman"/>
                <a:ea typeface="DejaVu Sans"/>
              </a:rPr>
              <a:t>In the context of Natural Language Processing (NLP), "digital algorithms" refers </a:t>
            </a:r>
            <a:endParaRPr b="0" lang="en-US" sz="2400" spc="-1" strike="noStrike">
              <a:latin typeface="Arial"/>
            </a:endParaRPr>
          </a:p>
          <a:p>
            <a:pPr algn="ctr">
              <a:lnSpc>
                <a:spcPct val="150000"/>
              </a:lnSpc>
            </a:pPr>
            <a:r>
              <a:rPr b="1" lang="en-US" sz="2400" spc="-1" strike="noStrike">
                <a:solidFill>
                  <a:srgbClr val="ffffff"/>
                </a:solidFill>
                <a:latin typeface="Times New Roman"/>
                <a:ea typeface="DejaVu Sans"/>
              </a:rPr>
              <a:t>to computational methods and techniques designed to process and analyze digital text or speech data. </a:t>
            </a:r>
            <a:endParaRPr b="0" lang="en-US" sz="2400" spc="-1" strike="noStrike">
              <a:latin typeface="Arial"/>
            </a:endParaRPr>
          </a:p>
          <a:p>
            <a:pPr algn="ctr">
              <a:lnSpc>
                <a:spcPct val="150000"/>
              </a:lnSpc>
            </a:pPr>
            <a:r>
              <a:rPr b="1" lang="en-US" sz="2400" spc="-1" strike="noStrike">
                <a:solidFill>
                  <a:srgbClr val="ffffff"/>
                </a:solidFill>
                <a:latin typeface="Times New Roman"/>
                <a:ea typeface="DejaVu Sans"/>
              </a:rPr>
              <a:t>These algorithms play a crucial role in various NLP tasks like translation, sentiment analysis, text summarization, and more. </a:t>
            </a:r>
            <a:endParaRPr b="0" lang="en-US" sz="2400" spc="-1" strike="noStrike">
              <a:latin typeface="Arial"/>
            </a:endParaRPr>
          </a:p>
          <a:p>
            <a:pPr algn="ctr">
              <a:lnSpc>
                <a:spcPct val="150000"/>
              </a:lnSpc>
            </a:pPr>
            <a:r>
              <a:rPr b="1" lang="en-US" sz="2400" spc="-1" strike="noStrike">
                <a:solidFill>
                  <a:srgbClr val="ffffff"/>
                </a:solidFill>
                <a:latin typeface="Times New Roman"/>
                <a:ea typeface="DejaVu Sans"/>
              </a:rPr>
              <a:t>Below are specific digital algorithms and techniques used in NLP:</a:t>
            </a:r>
            <a:endParaRPr b="0" lang="en-US" sz="2400" spc="-1" strike="noStrike">
              <a:latin typeface="Arial"/>
            </a:endParaRPr>
          </a:p>
          <a:p>
            <a:pPr algn="ctr">
              <a:lnSpc>
                <a:spcPct val="15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 name="Diagram4"/>
          <p:cNvGraphicFramePr/>
          <p:nvPr>
            <p:extLst>
              <p:ext uri="{D42A27DB-BD31-4B8C-83A1-F6EECF244321}">
                <p14:modId xmlns:p14="http://schemas.microsoft.com/office/powerpoint/2010/main" val="1753883415"/>
              </p:ext>
            </p:extLst>
          </p:nvPr>
        </p:nvGraphicFramePr>
        <p:xfrm>
          <a:off x="1375920" y="284400"/>
          <a:ext cx="11966760" cy="76431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CustomShape 1"/>
          <p:cNvSpPr/>
          <p:nvPr/>
        </p:nvSpPr>
        <p:spPr>
          <a:xfrm>
            <a:off x="630720" y="467280"/>
            <a:ext cx="8134560" cy="1888560"/>
          </a:xfrm>
          <a:prstGeom prst="rect">
            <a:avLst/>
          </a:prstGeom>
          <a:no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1. Preprocessing Algorithms</a:t>
            </a:r>
            <a:endParaRPr b="0" lang="en-US" sz="2800" spc="-1" strike="noStrike">
              <a:latin typeface="Arial"/>
            </a:endParaRPr>
          </a:p>
          <a:p>
            <a:pPr>
              <a:lnSpc>
                <a:spcPct val="100000"/>
              </a:lnSpc>
            </a:pPr>
            <a:endParaRPr b="0" lang="en-US" sz="2800" spc="-1" strike="noStrike">
              <a:latin typeface="Arial"/>
            </a:endParaRPr>
          </a:p>
          <a:p>
            <a:pPr lvl="1" marL="800280" indent="-342720">
              <a:lnSpc>
                <a:spcPct val="100000"/>
              </a:lnSpc>
              <a:buClr>
                <a:srgbClr val="ffffff"/>
              </a:buClr>
              <a:buFont typeface="Arial"/>
              <a:buAutoNum type="alphaUcPeriod"/>
            </a:pPr>
            <a:r>
              <a:rPr b="0" lang="en-US" sz="2400" spc="-1" strike="noStrike">
                <a:solidFill>
                  <a:srgbClr val="ffffff"/>
                </a:solidFill>
                <a:latin typeface="Times New Roman"/>
                <a:ea typeface="DejaVu Sans"/>
              </a:rPr>
              <a:t>Tokenization: Breaking text into smaller units like words or sentences.</a:t>
            </a:r>
            <a:endParaRPr b="0" lang="en-US" sz="2400" spc="-1" strike="noStrike">
              <a:latin typeface="Arial"/>
            </a:endParaRPr>
          </a:p>
          <a:p>
            <a:pPr marL="457200">
              <a:lnSpc>
                <a:spcPct val="100000"/>
              </a:lnSpc>
            </a:pPr>
            <a:endParaRPr b="0" lang="en-US" sz="2400" spc="-1" strike="noStrike">
              <a:latin typeface="Arial"/>
            </a:endParaRPr>
          </a:p>
        </p:txBody>
      </p:sp>
      <p:pic>
        <p:nvPicPr>
          <p:cNvPr id="921" name="Picture 4" descr=""/>
          <p:cNvPicPr/>
          <p:nvPr/>
        </p:nvPicPr>
        <p:blipFill>
          <a:blip r:embed="rId1"/>
          <a:stretch/>
        </p:blipFill>
        <p:spPr>
          <a:xfrm>
            <a:off x="2351520" y="2091600"/>
            <a:ext cx="4458600" cy="2229120"/>
          </a:xfrm>
          <a:prstGeom prst="rect">
            <a:avLst/>
          </a:prstGeom>
          <a:ln>
            <a:noFill/>
          </a:ln>
          <a:effectLst>
            <a:softEdge rad="112500"/>
          </a:effectLst>
        </p:spPr>
      </p:pic>
      <p:sp>
        <p:nvSpPr>
          <p:cNvPr id="922" name="CustomShape 2"/>
          <p:cNvSpPr/>
          <p:nvPr/>
        </p:nvSpPr>
        <p:spPr>
          <a:xfrm>
            <a:off x="1250640" y="4552200"/>
            <a:ext cx="7314840" cy="821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Times New Roman"/>
                <a:ea typeface="DejaVu Sans"/>
              </a:rPr>
              <a:t>B. Stemming: Porter Stemmer, Snowball Stemmer.</a:t>
            </a:r>
            <a:endParaRPr b="0" lang="en-US" sz="2400" spc="-1" strike="noStrike">
              <a:latin typeface="Arial"/>
            </a:endParaRPr>
          </a:p>
          <a:p>
            <a:pPr>
              <a:lnSpc>
                <a:spcPct val="100000"/>
              </a:lnSpc>
            </a:pPr>
            <a:r>
              <a:rPr b="0" lang="en-US" sz="2400" spc="-1" strike="noStrike">
                <a:solidFill>
                  <a:srgbClr val="ffffff"/>
                </a:solidFill>
                <a:latin typeface="Times New Roman"/>
                <a:ea typeface="DejaVu Sans"/>
              </a:rPr>
              <a:t>C. Lemmatization :WordNet Lemmatizer.</a:t>
            </a:r>
            <a:endParaRPr b="0" lang="en-US" sz="2400" spc="-1" strike="noStrike">
              <a:latin typeface="Arial"/>
            </a:endParaRPr>
          </a:p>
        </p:txBody>
      </p:sp>
      <p:pic>
        <p:nvPicPr>
          <p:cNvPr id="923" name="Picture 8" descr=""/>
          <p:cNvPicPr/>
          <p:nvPr/>
        </p:nvPicPr>
        <p:blipFill>
          <a:blip r:embed="rId2"/>
          <a:stretch/>
        </p:blipFill>
        <p:spPr>
          <a:xfrm>
            <a:off x="1692000" y="5706360"/>
            <a:ext cx="7314840" cy="223812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CustomShape 1"/>
          <p:cNvSpPr/>
          <p:nvPr/>
        </p:nvSpPr>
        <p:spPr>
          <a:xfrm>
            <a:off x="630720" y="467280"/>
            <a:ext cx="8134560" cy="1522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1. Preprocessing Algorithms</a:t>
            </a:r>
            <a:endParaRPr b="0" lang="en-US" sz="2800" spc="-1" strike="noStrike">
              <a:latin typeface="Arial"/>
            </a:endParaRPr>
          </a:p>
          <a:p>
            <a:pPr>
              <a:lnSpc>
                <a:spcPct val="100000"/>
              </a:lnSpc>
            </a:pPr>
            <a:endParaRPr b="0" lang="en-US" sz="2800" spc="-1" strike="noStrike">
              <a:latin typeface="Arial"/>
            </a:endParaRPr>
          </a:p>
          <a:p>
            <a:pPr marL="457200">
              <a:lnSpc>
                <a:spcPct val="100000"/>
              </a:lnSpc>
            </a:pPr>
            <a:r>
              <a:rPr b="0" lang="en-US" sz="2400" spc="-1" strike="noStrike">
                <a:solidFill>
                  <a:srgbClr val="ffffff"/>
                </a:solidFill>
                <a:latin typeface="Times New Roman"/>
                <a:ea typeface="DejaVu Sans"/>
              </a:rPr>
              <a:t>D. Text Normalization: Lowercasing, removing stopwords, and punctuation stripping.</a:t>
            </a:r>
            <a:endParaRPr b="0" lang="en-US" sz="2400" spc="-1" strike="noStrike">
              <a:latin typeface="Arial"/>
            </a:endParaRPr>
          </a:p>
        </p:txBody>
      </p:sp>
      <p:pic>
        <p:nvPicPr>
          <p:cNvPr id="925" name="Picture 1" descr=""/>
          <p:cNvPicPr/>
          <p:nvPr/>
        </p:nvPicPr>
        <p:blipFill>
          <a:blip r:embed="rId1"/>
          <a:stretch/>
        </p:blipFill>
        <p:spPr>
          <a:xfrm>
            <a:off x="1343160" y="2308680"/>
            <a:ext cx="5971680" cy="489060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CustomShape 1"/>
          <p:cNvSpPr/>
          <p:nvPr/>
        </p:nvSpPr>
        <p:spPr>
          <a:xfrm>
            <a:off x="630720" y="467280"/>
            <a:ext cx="10772640" cy="1157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2. Feature Extraction Algorithms</a:t>
            </a:r>
            <a:endParaRPr b="0" lang="en-US" sz="2800" spc="-1" strike="noStrike">
              <a:latin typeface="Arial"/>
            </a:endParaRPr>
          </a:p>
          <a:p>
            <a:pPr>
              <a:lnSpc>
                <a:spcPct val="100000"/>
              </a:lnSpc>
            </a:pPr>
            <a:endParaRPr b="0" lang="en-US" sz="2800" spc="-1" strike="noStrike">
              <a:latin typeface="Arial"/>
            </a:endParaRPr>
          </a:p>
          <a:p>
            <a:pPr lvl="1" marL="800280" indent="-342720">
              <a:lnSpc>
                <a:spcPct val="100000"/>
              </a:lnSpc>
              <a:buClr>
                <a:srgbClr val="ffffff"/>
              </a:buClr>
              <a:buFont typeface="Arial"/>
              <a:buAutoNum type="alphaUcPeriod"/>
            </a:pPr>
            <a:r>
              <a:rPr b="0" lang="en-US" sz="2400" spc="-1" strike="noStrike">
                <a:solidFill>
                  <a:srgbClr val="ffffff"/>
                </a:solidFill>
                <a:latin typeface="Times New Roman"/>
                <a:ea typeface="DejaVu Sans"/>
              </a:rPr>
              <a:t>Bag of Words (BoW): Represents text as a collection of word frequencies.</a:t>
            </a:r>
            <a:endParaRPr b="0" lang="en-US" sz="2400" spc="-1" strike="noStrike">
              <a:latin typeface="Arial"/>
            </a:endParaRPr>
          </a:p>
        </p:txBody>
      </p:sp>
      <p:sp>
        <p:nvSpPr>
          <p:cNvPr id="927" name="CustomShape 2"/>
          <p:cNvSpPr/>
          <p:nvPr/>
        </p:nvSpPr>
        <p:spPr>
          <a:xfrm>
            <a:off x="1219320" y="4468680"/>
            <a:ext cx="1168704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Times New Roman"/>
                <a:ea typeface="DejaVu Sans"/>
              </a:rPr>
              <a:t>B. Term Frequency-Inverse Document Frequency (TF-IDF): Highlights important terms in a document relative to a corpus.</a:t>
            </a:r>
            <a:endParaRPr b="0" lang="en-US" sz="2400" spc="-1" strike="noStrike">
              <a:latin typeface="Arial"/>
            </a:endParaRPr>
          </a:p>
          <a:p>
            <a:pPr>
              <a:lnSpc>
                <a:spcPct val="100000"/>
              </a:lnSpc>
            </a:pPr>
            <a:endParaRPr b="0" lang="en-US" sz="2400" spc="-1" strike="noStrike">
              <a:latin typeface="Arial"/>
            </a:endParaRPr>
          </a:p>
        </p:txBody>
      </p:sp>
      <p:pic>
        <p:nvPicPr>
          <p:cNvPr id="928" name="Picture 1" descr=""/>
          <p:cNvPicPr/>
          <p:nvPr/>
        </p:nvPicPr>
        <p:blipFill>
          <a:blip r:embed="rId1"/>
          <a:stretch/>
        </p:blipFill>
        <p:spPr>
          <a:xfrm>
            <a:off x="2221560" y="1851120"/>
            <a:ext cx="5703120" cy="2464920"/>
          </a:xfrm>
          <a:prstGeom prst="rect">
            <a:avLst/>
          </a:prstGeom>
          <a:ln>
            <a:noFill/>
          </a:ln>
          <a:effectLst>
            <a:softEdge rad="112500"/>
          </a:effectLst>
        </p:spPr>
      </p:pic>
      <p:sp>
        <p:nvSpPr>
          <p:cNvPr id="929" name="CustomShape 3"/>
          <p:cNvSpPr/>
          <p:nvPr/>
        </p:nvSpPr>
        <p:spPr>
          <a:xfrm>
            <a:off x="7162920" y="3962520"/>
            <a:ext cx="304560" cy="304560"/>
          </a:xfrm>
          <a:prstGeom prst="rect">
            <a:avLst/>
          </a:prstGeom>
          <a:noFill/>
          <a:ln>
            <a:noFill/>
          </a:ln>
        </p:spPr>
        <p:style>
          <a:lnRef idx="0"/>
          <a:fillRef idx="0"/>
          <a:effectRef idx="0"/>
          <a:fontRef idx="minor"/>
        </p:style>
      </p:sp>
      <p:sp>
        <p:nvSpPr>
          <p:cNvPr id="930" name="CustomShape 4"/>
          <p:cNvSpPr/>
          <p:nvPr/>
        </p:nvSpPr>
        <p:spPr>
          <a:xfrm>
            <a:off x="7315200" y="4114800"/>
            <a:ext cx="304560" cy="304560"/>
          </a:xfrm>
          <a:prstGeom prst="rect">
            <a:avLst/>
          </a:prstGeom>
          <a:noFill/>
          <a:ln>
            <a:noFill/>
          </a:ln>
        </p:spPr>
        <p:style>
          <a:lnRef idx="0"/>
          <a:fillRef idx="0"/>
          <a:effectRef idx="0"/>
          <a:fontRef idx="minor"/>
        </p:style>
      </p:sp>
      <p:pic>
        <p:nvPicPr>
          <p:cNvPr id="931" name="Picture 9" descr=""/>
          <p:cNvPicPr/>
          <p:nvPr/>
        </p:nvPicPr>
        <p:blipFill>
          <a:blip r:embed="rId2"/>
          <a:stretch/>
        </p:blipFill>
        <p:spPr>
          <a:xfrm>
            <a:off x="2408040" y="5518080"/>
            <a:ext cx="5330160" cy="258948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CustomShape 1"/>
          <p:cNvSpPr/>
          <p:nvPr/>
        </p:nvSpPr>
        <p:spPr>
          <a:xfrm>
            <a:off x="599040" y="467280"/>
            <a:ext cx="10772640" cy="5546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2. Feature Extraction Algorithms</a:t>
            </a:r>
            <a:endParaRPr b="0" lang="en-US" sz="2800" spc="-1" strike="noStrike">
              <a:latin typeface="Arial"/>
            </a:endParaRPr>
          </a:p>
          <a:p>
            <a:pPr>
              <a:lnSpc>
                <a:spcPct val="100000"/>
              </a:lnSpc>
            </a:pPr>
            <a:endParaRPr b="0" lang="en-US" sz="2800" spc="-1" strike="noStrike">
              <a:latin typeface="Arial"/>
            </a:endParaRPr>
          </a:p>
          <a:p>
            <a:pPr marL="457200">
              <a:lnSpc>
                <a:spcPct val="100000"/>
              </a:lnSpc>
            </a:pPr>
            <a:r>
              <a:rPr b="0" lang="en-US" sz="2400" spc="-1" strike="noStrike">
                <a:solidFill>
                  <a:srgbClr val="ffffff"/>
                </a:solidFill>
                <a:latin typeface="Times New Roman"/>
                <a:ea typeface="DejaVu Sans"/>
              </a:rPr>
              <a:t>C. Word Embedding Models:</a:t>
            </a:r>
            <a:endParaRPr b="0" lang="en-US" sz="2400" spc="-1" strike="noStrike">
              <a:latin typeface="Arial"/>
            </a:endParaRPr>
          </a:p>
          <a:p>
            <a:pPr>
              <a:lnSpc>
                <a:spcPct val="100000"/>
              </a:lnSpc>
            </a:pPr>
            <a:endParaRPr b="0" lang="en-US" sz="2400" spc="-1" strike="noStrike">
              <a:latin typeface="Arial"/>
            </a:endParaRPr>
          </a:p>
          <a:p>
            <a:pPr lvl="2" marL="1371600" indent="-456840">
              <a:lnSpc>
                <a:spcPct val="100000"/>
              </a:lnSpc>
              <a:buClr>
                <a:srgbClr val="ffffff"/>
              </a:buClr>
              <a:buFont typeface="Arial"/>
              <a:buAutoNum type="arabicPeriod"/>
            </a:pPr>
            <a:r>
              <a:rPr b="0" lang="en-US" sz="2400" spc="-1" strike="noStrike">
                <a:solidFill>
                  <a:srgbClr val="ffffff"/>
                </a:solidFill>
                <a:latin typeface="Times New Roman"/>
                <a:ea typeface="DejaVu Sans"/>
              </a:rPr>
              <a:t>Word2Vec: Skip-gram and CBOW algorithms.</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914400">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933" name="CustomShape 2"/>
          <p:cNvSpPr/>
          <p:nvPr/>
        </p:nvSpPr>
        <p:spPr>
          <a:xfrm>
            <a:off x="7162920" y="3962520"/>
            <a:ext cx="304560" cy="304560"/>
          </a:xfrm>
          <a:prstGeom prst="rect">
            <a:avLst/>
          </a:prstGeom>
          <a:noFill/>
          <a:ln>
            <a:noFill/>
          </a:ln>
        </p:spPr>
        <p:style>
          <a:lnRef idx="0"/>
          <a:fillRef idx="0"/>
          <a:effectRef idx="0"/>
          <a:fontRef idx="minor"/>
        </p:style>
      </p:sp>
      <p:sp>
        <p:nvSpPr>
          <p:cNvPr id="934" name="CustomShape 3"/>
          <p:cNvSpPr/>
          <p:nvPr/>
        </p:nvSpPr>
        <p:spPr>
          <a:xfrm>
            <a:off x="7315200" y="4114800"/>
            <a:ext cx="304560" cy="304560"/>
          </a:xfrm>
          <a:prstGeom prst="rect">
            <a:avLst/>
          </a:prstGeom>
          <a:noFill/>
          <a:ln>
            <a:noFill/>
          </a:ln>
        </p:spPr>
        <p:style>
          <a:lnRef idx="0"/>
          <a:fillRef idx="0"/>
          <a:effectRef idx="0"/>
          <a:fontRef idx="minor"/>
        </p:style>
      </p:sp>
      <p:pic>
        <p:nvPicPr>
          <p:cNvPr id="935" name="Picture 7" descr=""/>
          <p:cNvPicPr/>
          <p:nvPr/>
        </p:nvPicPr>
        <p:blipFill>
          <a:blip r:embed="rId1"/>
          <a:stretch/>
        </p:blipFill>
        <p:spPr>
          <a:xfrm>
            <a:off x="1501920" y="2994840"/>
            <a:ext cx="7299360" cy="384732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CustomShape 1"/>
          <p:cNvSpPr/>
          <p:nvPr/>
        </p:nvSpPr>
        <p:spPr>
          <a:xfrm>
            <a:off x="599040" y="467280"/>
            <a:ext cx="10772640" cy="5546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2. Feature Extraction Algorithms</a:t>
            </a:r>
            <a:endParaRPr b="0" lang="en-US" sz="2800" spc="-1" strike="noStrike">
              <a:latin typeface="Arial"/>
            </a:endParaRPr>
          </a:p>
          <a:p>
            <a:pPr>
              <a:lnSpc>
                <a:spcPct val="100000"/>
              </a:lnSpc>
            </a:pPr>
            <a:endParaRPr b="0" lang="en-US" sz="2800" spc="-1" strike="noStrike">
              <a:latin typeface="Arial"/>
            </a:endParaRPr>
          </a:p>
          <a:p>
            <a:pPr marL="457200">
              <a:lnSpc>
                <a:spcPct val="100000"/>
              </a:lnSpc>
            </a:pPr>
            <a:r>
              <a:rPr b="0" lang="en-US" sz="2400" spc="-1" strike="noStrike">
                <a:solidFill>
                  <a:srgbClr val="ffffff"/>
                </a:solidFill>
                <a:latin typeface="Times New Roman"/>
                <a:ea typeface="DejaVu Sans"/>
              </a:rPr>
              <a:t>C. Word Embedding Models:</a:t>
            </a:r>
            <a:endParaRPr b="0" lang="en-US" sz="2400" spc="-1" strike="noStrike">
              <a:latin typeface="Arial"/>
            </a:endParaRPr>
          </a:p>
          <a:p>
            <a:pPr marL="914400">
              <a:lnSpc>
                <a:spcPct val="100000"/>
              </a:lnSpc>
            </a:pPr>
            <a:endParaRPr b="0" lang="en-US" sz="2400" spc="-1" strike="noStrike">
              <a:latin typeface="Arial"/>
            </a:endParaRPr>
          </a:p>
          <a:p>
            <a:pPr marL="914400">
              <a:lnSpc>
                <a:spcPct val="100000"/>
              </a:lnSpc>
            </a:pPr>
            <a:r>
              <a:rPr b="0" lang="en-US" sz="2400" spc="-1" strike="noStrike">
                <a:solidFill>
                  <a:srgbClr val="ffffff"/>
                </a:solidFill>
                <a:latin typeface="Times New Roman"/>
                <a:ea typeface="DejaVu Sans"/>
              </a:rPr>
              <a:t>2.  GloVe: Global vector embeddings for word representation.</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937" name="CustomShape 2"/>
          <p:cNvSpPr/>
          <p:nvPr/>
        </p:nvSpPr>
        <p:spPr>
          <a:xfrm>
            <a:off x="7162920" y="3962520"/>
            <a:ext cx="304560" cy="304560"/>
          </a:xfrm>
          <a:prstGeom prst="rect">
            <a:avLst/>
          </a:prstGeom>
          <a:noFill/>
          <a:ln>
            <a:noFill/>
          </a:ln>
        </p:spPr>
        <p:style>
          <a:lnRef idx="0"/>
          <a:fillRef idx="0"/>
          <a:effectRef idx="0"/>
          <a:fontRef idx="minor"/>
        </p:style>
      </p:sp>
      <p:sp>
        <p:nvSpPr>
          <p:cNvPr id="938" name="CustomShape 3"/>
          <p:cNvSpPr/>
          <p:nvPr/>
        </p:nvSpPr>
        <p:spPr>
          <a:xfrm>
            <a:off x="7315200" y="4114800"/>
            <a:ext cx="304560" cy="304560"/>
          </a:xfrm>
          <a:prstGeom prst="rect">
            <a:avLst/>
          </a:prstGeom>
          <a:noFill/>
          <a:ln>
            <a:noFill/>
          </a:ln>
        </p:spPr>
        <p:style>
          <a:lnRef idx="0"/>
          <a:fillRef idx="0"/>
          <a:effectRef idx="0"/>
          <a:fontRef idx="minor"/>
        </p:style>
      </p:sp>
      <p:pic>
        <p:nvPicPr>
          <p:cNvPr id="939" name="Picture 10" descr=""/>
          <p:cNvPicPr/>
          <p:nvPr/>
        </p:nvPicPr>
        <p:blipFill>
          <a:blip r:embed="rId1"/>
          <a:stretch/>
        </p:blipFill>
        <p:spPr>
          <a:xfrm>
            <a:off x="954360" y="3268080"/>
            <a:ext cx="3551760" cy="3344400"/>
          </a:xfrm>
          <a:prstGeom prst="rect">
            <a:avLst/>
          </a:prstGeom>
          <a:ln>
            <a:noFill/>
          </a:ln>
          <a:effectLst>
            <a:softEdge rad="112500"/>
          </a:effectLst>
        </p:spPr>
      </p:pic>
      <p:pic>
        <p:nvPicPr>
          <p:cNvPr id="940" name="Picture 4" descr=""/>
          <p:cNvPicPr/>
          <p:nvPr/>
        </p:nvPicPr>
        <p:blipFill>
          <a:blip r:embed="rId2"/>
          <a:stretch/>
        </p:blipFill>
        <p:spPr>
          <a:xfrm>
            <a:off x="4579920" y="3455280"/>
            <a:ext cx="10050120" cy="296964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CustomShape 1"/>
          <p:cNvSpPr/>
          <p:nvPr/>
        </p:nvSpPr>
        <p:spPr>
          <a:xfrm>
            <a:off x="599040" y="467280"/>
            <a:ext cx="10772640" cy="5180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2. Feature Extraction Algorithms</a:t>
            </a:r>
            <a:endParaRPr b="0" lang="en-US" sz="2800" spc="-1" strike="noStrike">
              <a:latin typeface="Arial"/>
            </a:endParaRPr>
          </a:p>
          <a:p>
            <a:pPr>
              <a:lnSpc>
                <a:spcPct val="100000"/>
              </a:lnSpc>
            </a:pPr>
            <a:endParaRPr b="0" lang="en-US" sz="2800" spc="-1" strike="noStrike">
              <a:latin typeface="Arial"/>
            </a:endParaRPr>
          </a:p>
          <a:p>
            <a:pPr marL="457200">
              <a:lnSpc>
                <a:spcPct val="100000"/>
              </a:lnSpc>
            </a:pPr>
            <a:r>
              <a:rPr b="0" lang="en-US" sz="2400" spc="-1" strike="noStrike">
                <a:solidFill>
                  <a:srgbClr val="ffffff"/>
                </a:solidFill>
                <a:latin typeface="Times New Roman"/>
                <a:ea typeface="DejaVu Sans"/>
              </a:rPr>
              <a:t>C. Word Embedding Models:</a:t>
            </a:r>
            <a:endParaRPr b="0" lang="en-US" sz="2400" spc="-1" strike="noStrike">
              <a:latin typeface="Arial"/>
            </a:endParaRPr>
          </a:p>
          <a:p>
            <a:pPr marL="914400">
              <a:lnSpc>
                <a:spcPct val="100000"/>
              </a:lnSpc>
            </a:pPr>
            <a:endParaRPr b="0" lang="en-US" sz="2400" spc="-1" strike="noStrike">
              <a:latin typeface="Arial"/>
            </a:endParaRPr>
          </a:p>
          <a:p>
            <a:pPr marL="914400">
              <a:lnSpc>
                <a:spcPct val="100000"/>
              </a:lnSpc>
            </a:pPr>
            <a:r>
              <a:rPr b="0" lang="en-US" sz="2400" spc="-1" strike="noStrike">
                <a:solidFill>
                  <a:srgbClr val="ffffff"/>
                </a:solidFill>
                <a:latin typeface="Times New Roman"/>
                <a:ea typeface="DejaVu Sans"/>
              </a:rPr>
              <a:t>3. FastText: Includes subword information for better handling of rare words.</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942" name="CustomShape 2"/>
          <p:cNvSpPr/>
          <p:nvPr/>
        </p:nvSpPr>
        <p:spPr>
          <a:xfrm>
            <a:off x="7162920" y="3962520"/>
            <a:ext cx="304560" cy="304560"/>
          </a:xfrm>
          <a:prstGeom prst="rect">
            <a:avLst/>
          </a:prstGeom>
          <a:noFill/>
          <a:ln>
            <a:noFill/>
          </a:ln>
        </p:spPr>
        <p:style>
          <a:lnRef idx="0"/>
          <a:fillRef idx="0"/>
          <a:effectRef idx="0"/>
          <a:fontRef idx="minor"/>
        </p:style>
      </p:sp>
      <p:sp>
        <p:nvSpPr>
          <p:cNvPr id="943" name="CustomShape 3"/>
          <p:cNvSpPr/>
          <p:nvPr/>
        </p:nvSpPr>
        <p:spPr>
          <a:xfrm>
            <a:off x="7315200" y="4114800"/>
            <a:ext cx="304560" cy="304560"/>
          </a:xfrm>
          <a:prstGeom prst="rect">
            <a:avLst/>
          </a:prstGeom>
          <a:noFill/>
          <a:ln>
            <a:noFill/>
          </a:ln>
        </p:spPr>
        <p:style>
          <a:lnRef idx="0"/>
          <a:fillRef idx="0"/>
          <a:effectRef idx="0"/>
          <a:fontRef idx="minor"/>
        </p:style>
      </p:sp>
      <p:pic>
        <p:nvPicPr>
          <p:cNvPr id="944" name="Picture 8" descr=""/>
          <p:cNvPicPr/>
          <p:nvPr/>
        </p:nvPicPr>
        <p:blipFill>
          <a:blip r:embed="rId1"/>
          <a:stretch/>
        </p:blipFill>
        <p:spPr>
          <a:xfrm>
            <a:off x="2724840" y="3046680"/>
            <a:ext cx="8019000" cy="394236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CustomShape 1"/>
          <p:cNvSpPr/>
          <p:nvPr/>
        </p:nvSpPr>
        <p:spPr>
          <a:xfrm>
            <a:off x="630720" y="467280"/>
            <a:ext cx="8134560" cy="1522800"/>
          </a:xfrm>
          <a:prstGeom prst="rect">
            <a:avLst/>
          </a:prstGeom>
          <a:noFill/>
          <a:ln>
            <a:noFill/>
          </a:ln>
        </p:spPr>
        <p:style>
          <a:lnRef idx="0"/>
          <a:fillRef idx="0"/>
          <a:effectRef idx="0"/>
          <a:fontRef idx="minor"/>
        </p:style>
        <p:txBody>
          <a:bodyPr lIns="90000" rIns="90000" tIns="45000" bIns="45000">
            <a:spAutoFit/>
          </a:bodyPr>
          <a:p>
            <a:pPr marL="514440" indent="-514080">
              <a:lnSpc>
                <a:spcPct val="100000"/>
              </a:lnSpc>
              <a:buClr>
                <a:srgbClr val="ffffff"/>
              </a:buClr>
              <a:buFont typeface="StarSymbol"/>
              <a:buAutoNum type="arabicPeriod" startAt="3"/>
            </a:pPr>
            <a:r>
              <a:rPr b="0" lang="en-US" sz="2800" spc="-1" strike="noStrike">
                <a:solidFill>
                  <a:srgbClr val="ffffff"/>
                </a:solidFill>
                <a:latin typeface="Times New Roman"/>
                <a:ea typeface="DejaVu Sans"/>
              </a:rPr>
              <a:t>Statistical and Linguistic Algorithms</a:t>
            </a:r>
            <a:endParaRPr b="0" lang="en-US" sz="2800" spc="-1" strike="noStrike">
              <a:latin typeface="Arial"/>
            </a:endParaRPr>
          </a:p>
          <a:p>
            <a:pPr>
              <a:lnSpc>
                <a:spcPct val="100000"/>
              </a:lnSpc>
            </a:pPr>
            <a:endParaRPr b="0" lang="en-US" sz="2800" spc="-1" strike="noStrike">
              <a:latin typeface="Arial"/>
            </a:endParaRPr>
          </a:p>
          <a:p>
            <a:pPr lvl="1" marL="800280" indent="-342720">
              <a:lnSpc>
                <a:spcPct val="100000"/>
              </a:lnSpc>
              <a:buClr>
                <a:srgbClr val="ffffff"/>
              </a:buClr>
              <a:buFont typeface="Arial"/>
              <a:buAutoNum type="alphaUcPeriod"/>
            </a:pPr>
            <a:r>
              <a:rPr b="0" lang="en-US" sz="2400" spc="-1" strike="noStrike">
                <a:solidFill>
                  <a:srgbClr val="ffffff"/>
                </a:solidFill>
                <a:latin typeface="Times New Roman"/>
                <a:ea typeface="DejaVu Sans"/>
              </a:rPr>
              <a:t>n-grams: Used for modeling word sequences and predicting the next word in text.</a:t>
            </a:r>
            <a:endParaRPr b="0" lang="en-US" sz="2400" spc="-1" strike="noStrike">
              <a:latin typeface="Arial"/>
            </a:endParaRPr>
          </a:p>
        </p:txBody>
      </p:sp>
      <p:pic>
        <p:nvPicPr>
          <p:cNvPr id="946" name="Picture 3" descr=""/>
          <p:cNvPicPr/>
          <p:nvPr/>
        </p:nvPicPr>
        <p:blipFill>
          <a:blip r:embed="rId1"/>
          <a:stretch/>
        </p:blipFill>
        <p:spPr>
          <a:xfrm>
            <a:off x="1727640" y="2259000"/>
            <a:ext cx="5502960" cy="550296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CustomShape 1"/>
          <p:cNvSpPr/>
          <p:nvPr/>
        </p:nvSpPr>
        <p:spPr>
          <a:xfrm>
            <a:off x="630720" y="467280"/>
            <a:ext cx="8134560" cy="1522800"/>
          </a:xfrm>
          <a:prstGeom prst="rect">
            <a:avLst/>
          </a:prstGeom>
          <a:noFill/>
          <a:ln>
            <a:noFill/>
          </a:ln>
        </p:spPr>
        <p:style>
          <a:lnRef idx="0"/>
          <a:fillRef idx="0"/>
          <a:effectRef idx="0"/>
          <a:fontRef idx="minor"/>
        </p:style>
        <p:txBody>
          <a:bodyPr lIns="90000" rIns="90000" tIns="45000" bIns="45000">
            <a:spAutoFit/>
          </a:bodyPr>
          <a:p>
            <a:pPr marL="514440" indent="-514080">
              <a:lnSpc>
                <a:spcPct val="100000"/>
              </a:lnSpc>
              <a:buClr>
                <a:srgbClr val="ffffff"/>
              </a:buClr>
              <a:buFont typeface="StarSymbol"/>
              <a:buAutoNum type="arabicPeriod" startAt="3"/>
            </a:pPr>
            <a:r>
              <a:rPr b="0" lang="en-US" sz="2800" spc="-1" strike="noStrike">
                <a:solidFill>
                  <a:srgbClr val="ffffff"/>
                </a:solidFill>
                <a:latin typeface="Times New Roman"/>
                <a:ea typeface="DejaVu Sans"/>
              </a:rPr>
              <a:t>Statistical and Linguistic Algorithms</a:t>
            </a:r>
            <a:endParaRPr b="0" lang="en-US" sz="2800" spc="-1" strike="noStrike">
              <a:latin typeface="Arial"/>
            </a:endParaRPr>
          </a:p>
          <a:p>
            <a:pPr>
              <a:lnSpc>
                <a:spcPct val="100000"/>
              </a:lnSpc>
            </a:pPr>
            <a:endParaRPr b="0" lang="en-US" sz="2800" spc="-1" strike="noStrike">
              <a:latin typeface="Arial"/>
            </a:endParaRPr>
          </a:p>
          <a:p>
            <a:pPr marL="457200">
              <a:lnSpc>
                <a:spcPct val="100000"/>
              </a:lnSpc>
            </a:pPr>
            <a:r>
              <a:rPr b="0" lang="en-US" sz="2400" spc="-1" strike="noStrike">
                <a:solidFill>
                  <a:srgbClr val="ffffff"/>
                </a:solidFill>
                <a:latin typeface="Times New Roman"/>
                <a:ea typeface="DejaVu Sans"/>
              </a:rPr>
              <a:t>B. Latent Semantic Analysis (LSA): Captures relationships between terms in a document.</a:t>
            </a:r>
            <a:endParaRPr b="0" lang="en-US" sz="2400" spc="-1" strike="noStrike">
              <a:latin typeface="Arial"/>
            </a:endParaRPr>
          </a:p>
        </p:txBody>
      </p:sp>
      <p:pic>
        <p:nvPicPr>
          <p:cNvPr id="948" name="Picture 6" descr=""/>
          <p:cNvPicPr/>
          <p:nvPr/>
        </p:nvPicPr>
        <p:blipFill>
          <a:blip r:embed="rId1"/>
          <a:stretch/>
        </p:blipFill>
        <p:spPr>
          <a:xfrm>
            <a:off x="2325600" y="3399480"/>
            <a:ext cx="9978480" cy="231768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4" name="Image 0" descr=""/>
          <p:cNvPicPr/>
          <p:nvPr/>
        </p:nvPicPr>
        <p:blipFill>
          <a:blip r:embed="rId1"/>
          <a:stretch/>
        </p:blipFill>
        <p:spPr>
          <a:xfrm>
            <a:off x="863640" y="1174680"/>
            <a:ext cx="5879520" cy="5879520"/>
          </a:xfrm>
          <a:prstGeom prst="rect">
            <a:avLst/>
          </a:prstGeom>
          <a:ln>
            <a:noFill/>
          </a:ln>
          <a:effectLst>
            <a:outerShdw algn="tl" blurRad="292100" dir="2700000" dist="139498" rotWithShape="0">
              <a:srgbClr val="333333">
                <a:alpha val="65000"/>
              </a:srgbClr>
            </a:outerShdw>
          </a:effectLst>
        </p:spPr>
      </p:pic>
      <p:sp>
        <p:nvSpPr>
          <p:cNvPr id="805" name="CustomShape 1"/>
          <p:cNvSpPr/>
          <p:nvPr/>
        </p:nvSpPr>
        <p:spPr>
          <a:xfrm>
            <a:off x="7353720" y="1141560"/>
            <a:ext cx="6419520" cy="394200"/>
          </a:xfrm>
          <a:prstGeom prst="rect">
            <a:avLst/>
          </a:prstGeom>
          <a:noFill/>
          <a:ln>
            <a:noFill/>
          </a:ln>
        </p:spPr>
        <p:style>
          <a:lnRef idx="0"/>
          <a:fillRef idx="0"/>
          <a:effectRef idx="0"/>
          <a:fontRef idx="minor"/>
        </p:style>
      </p:sp>
      <p:sp>
        <p:nvSpPr>
          <p:cNvPr id="806" name="CustomShape 2"/>
          <p:cNvSpPr/>
          <p:nvPr/>
        </p:nvSpPr>
        <p:spPr>
          <a:xfrm>
            <a:off x="7353720" y="1758240"/>
            <a:ext cx="6419520" cy="394200"/>
          </a:xfrm>
          <a:prstGeom prst="rect">
            <a:avLst/>
          </a:prstGeom>
          <a:noFill/>
          <a:ln>
            <a:noFill/>
          </a:ln>
        </p:spPr>
        <p:style>
          <a:lnRef idx="0"/>
          <a:fillRef idx="0"/>
          <a:effectRef idx="0"/>
          <a:fontRef idx="minor"/>
        </p:style>
      </p:sp>
      <p:sp>
        <p:nvSpPr>
          <p:cNvPr id="807" name="CustomShape 3"/>
          <p:cNvSpPr/>
          <p:nvPr/>
        </p:nvSpPr>
        <p:spPr>
          <a:xfrm>
            <a:off x="7353720" y="2375280"/>
            <a:ext cx="6419520" cy="394200"/>
          </a:xfrm>
          <a:prstGeom prst="rect">
            <a:avLst/>
          </a:prstGeom>
          <a:noFill/>
          <a:ln>
            <a:noFill/>
          </a:ln>
        </p:spPr>
        <p:style>
          <a:lnRef idx="0"/>
          <a:fillRef idx="0"/>
          <a:effectRef idx="0"/>
          <a:fontRef idx="minor"/>
        </p:style>
      </p:sp>
      <p:sp>
        <p:nvSpPr>
          <p:cNvPr id="808" name="CustomShape 4"/>
          <p:cNvSpPr/>
          <p:nvPr/>
        </p:nvSpPr>
        <p:spPr>
          <a:xfrm>
            <a:off x="7353720" y="2991960"/>
            <a:ext cx="6419520" cy="394200"/>
          </a:xfrm>
          <a:prstGeom prst="rect">
            <a:avLst/>
          </a:prstGeom>
          <a:noFill/>
          <a:ln>
            <a:noFill/>
          </a:ln>
        </p:spPr>
        <p:style>
          <a:lnRef idx="0"/>
          <a:fillRef idx="0"/>
          <a:effectRef idx="0"/>
          <a:fontRef idx="minor"/>
        </p:style>
      </p:sp>
      <p:sp>
        <p:nvSpPr>
          <p:cNvPr id="809" name="CustomShape 5"/>
          <p:cNvSpPr/>
          <p:nvPr/>
        </p:nvSpPr>
        <p:spPr>
          <a:xfrm>
            <a:off x="7353720" y="3609000"/>
            <a:ext cx="6419520" cy="394200"/>
          </a:xfrm>
          <a:prstGeom prst="rect">
            <a:avLst/>
          </a:prstGeom>
          <a:noFill/>
          <a:ln>
            <a:noFill/>
          </a:ln>
        </p:spPr>
        <p:style>
          <a:lnRef idx="0"/>
          <a:fillRef idx="0"/>
          <a:effectRef idx="0"/>
          <a:fontRef idx="minor"/>
        </p:style>
      </p:sp>
      <p:sp>
        <p:nvSpPr>
          <p:cNvPr id="810" name="CustomShape 6"/>
          <p:cNvSpPr/>
          <p:nvPr/>
        </p:nvSpPr>
        <p:spPr>
          <a:xfrm>
            <a:off x="7353720" y="4225680"/>
            <a:ext cx="6419520" cy="394200"/>
          </a:xfrm>
          <a:prstGeom prst="rect">
            <a:avLst/>
          </a:prstGeom>
          <a:noFill/>
          <a:ln>
            <a:noFill/>
          </a:ln>
        </p:spPr>
        <p:style>
          <a:lnRef idx="0"/>
          <a:fillRef idx="0"/>
          <a:effectRef idx="0"/>
          <a:fontRef idx="minor"/>
        </p:style>
      </p:sp>
      <p:sp>
        <p:nvSpPr>
          <p:cNvPr id="811" name="CustomShape 7"/>
          <p:cNvSpPr/>
          <p:nvPr/>
        </p:nvSpPr>
        <p:spPr>
          <a:xfrm>
            <a:off x="7353720" y="4842720"/>
            <a:ext cx="6419520" cy="394200"/>
          </a:xfrm>
          <a:prstGeom prst="rect">
            <a:avLst/>
          </a:prstGeom>
          <a:noFill/>
          <a:ln>
            <a:noFill/>
          </a:ln>
        </p:spPr>
        <p:style>
          <a:lnRef idx="0"/>
          <a:fillRef idx="0"/>
          <a:effectRef idx="0"/>
          <a:fontRef idx="minor"/>
        </p:style>
      </p:sp>
      <p:sp>
        <p:nvSpPr>
          <p:cNvPr id="812" name="CustomShape 8"/>
          <p:cNvSpPr/>
          <p:nvPr/>
        </p:nvSpPr>
        <p:spPr>
          <a:xfrm>
            <a:off x="7353720" y="5459400"/>
            <a:ext cx="6419520" cy="394200"/>
          </a:xfrm>
          <a:prstGeom prst="rect">
            <a:avLst/>
          </a:prstGeom>
          <a:noFill/>
          <a:ln>
            <a:noFill/>
          </a:ln>
        </p:spPr>
        <p:style>
          <a:lnRef idx="0"/>
          <a:fillRef idx="0"/>
          <a:effectRef idx="0"/>
          <a:fontRef idx="minor"/>
        </p:style>
      </p:sp>
      <p:sp>
        <p:nvSpPr>
          <p:cNvPr id="813" name="CustomShape 9"/>
          <p:cNvSpPr/>
          <p:nvPr/>
        </p:nvSpPr>
        <p:spPr>
          <a:xfrm>
            <a:off x="7353720" y="6076440"/>
            <a:ext cx="6419520" cy="394200"/>
          </a:xfrm>
          <a:prstGeom prst="rect">
            <a:avLst/>
          </a:prstGeom>
          <a:noFill/>
          <a:ln>
            <a:noFill/>
          </a:ln>
        </p:spPr>
        <p:style>
          <a:lnRef idx="0"/>
          <a:fillRef idx="0"/>
          <a:effectRef idx="0"/>
          <a:fontRef idx="minor"/>
        </p:style>
      </p:sp>
      <p:sp>
        <p:nvSpPr>
          <p:cNvPr id="814" name="CustomShape 10"/>
          <p:cNvSpPr/>
          <p:nvPr/>
        </p:nvSpPr>
        <p:spPr>
          <a:xfrm>
            <a:off x="7353720" y="6693120"/>
            <a:ext cx="6419520" cy="394200"/>
          </a:xfrm>
          <a:prstGeom prst="rect">
            <a:avLst/>
          </a:prstGeom>
          <a:noFill/>
          <a:ln>
            <a:noFill/>
          </a:ln>
        </p:spPr>
        <p:style>
          <a:lnRef idx="0"/>
          <a:fillRef idx="0"/>
          <a:effectRef idx="0"/>
          <a:fontRef idx="minor"/>
        </p:style>
      </p:sp>
      <p:sp>
        <p:nvSpPr>
          <p:cNvPr id="815" name="CustomShape 11"/>
          <p:cNvSpPr/>
          <p:nvPr/>
        </p:nvSpPr>
        <p:spPr>
          <a:xfrm>
            <a:off x="7315560" y="2286000"/>
            <a:ext cx="7314840" cy="3930840"/>
          </a:xfrm>
          <a:prstGeom prst="rect">
            <a:avLst/>
          </a:prstGeom>
          <a:noFill/>
          <a:ln>
            <a:noFill/>
          </a:ln>
        </p:spPr>
        <p:style>
          <a:lnRef idx="0"/>
          <a:fillRef idx="0"/>
          <a:effectRef idx="0"/>
          <a:fontRef idx="minor"/>
        </p:style>
        <p:txBody>
          <a:bodyPr lIns="90000" rIns="90000" tIns="45000" bIns="45000">
            <a:spAutoFit/>
          </a:bodyPr>
          <a:p>
            <a:pPr>
              <a:lnSpc>
                <a:spcPct val="150000"/>
              </a:lnSpc>
            </a:pPr>
            <a:r>
              <a:rPr b="0" lang="en-US" sz="2400" spc="-1" strike="noStrike">
                <a:solidFill>
                  <a:srgbClr val="ffffff"/>
                </a:solidFill>
                <a:latin typeface="Times New Roman"/>
                <a:ea typeface="DejaVu Sans"/>
              </a:rPr>
              <a:t>9. Libraries and tools.</a:t>
            </a:r>
            <a:endParaRPr b="0" lang="en-US" sz="2400" spc="-1" strike="noStrike">
              <a:latin typeface="Arial"/>
            </a:endParaRPr>
          </a:p>
          <a:p>
            <a:pPr>
              <a:lnSpc>
                <a:spcPct val="150000"/>
              </a:lnSpc>
            </a:pPr>
            <a:r>
              <a:rPr b="0" lang="en-US" sz="2400" spc="-1" strike="noStrike">
                <a:solidFill>
                  <a:srgbClr val="ffffff"/>
                </a:solidFill>
                <a:latin typeface="Times New Roman"/>
                <a:ea typeface="DejaVu Sans"/>
              </a:rPr>
              <a:t>10. Linguistic analysis and pre-processing steps of nlp.</a:t>
            </a:r>
            <a:endParaRPr b="0" lang="en-US" sz="2400" spc="-1" strike="noStrike">
              <a:latin typeface="Arial"/>
            </a:endParaRPr>
          </a:p>
          <a:p>
            <a:pPr>
              <a:lnSpc>
                <a:spcPct val="150000"/>
              </a:lnSpc>
            </a:pPr>
            <a:r>
              <a:rPr b="0" lang="en-US" sz="2400" spc="-1" strike="noStrike">
                <a:solidFill>
                  <a:srgbClr val="ffffff"/>
                </a:solidFill>
                <a:latin typeface="Times New Roman"/>
                <a:ea typeface="DejaVu Sans"/>
              </a:rPr>
              <a:t>11. NLP life cycle.</a:t>
            </a:r>
            <a:endParaRPr b="0" lang="en-US" sz="2400" spc="-1" strike="noStrike">
              <a:latin typeface="Arial"/>
            </a:endParaRPr>
          </a:p>
          <a:p>
            <a:pPr>
              <a:lnSpc>
                <a:spcPct val="150000"/>
              </a:lnSpc>
            </a:pPr>
            <a:r>
              <a:rPr b="0" lang="en-US" sz="2400" spc="-1" strike="noStrike">
                <a:solidFill>
                  <a:srgbClr val="ffffff"/>
                </a:solidFill>
                <a:latin typeface="Times New Roman"/>
                <a:ea typeface="DejaVu Sans"/>
              </a:rPr>
              <a:t>12. NLP vectorization.</a:t>
            </a:r>
            <a:endParaRPr b="0" lang="en-US" sz="2400" spc="-1" strike="noStrike">
              <a:latin typeface="Arial"/>
            </a:endParaRPr>
          </a:p>
          <a:p>
            <a:pPr>
              <a:lnSpc>
                <a:spcPct val="150000"/>
              </a:lnSpc>
            </a:pPr>
            <a:r>
              <a:rPr b="0" lang="en-US" sz="2400" spc="-1" strike="noStrike">
                <a:solidFill>
                  <a:srgbClr val="ffffff"/>
                </a:solidFill>
                <a:latin typeface="Times New Roman"/>
                <a:ea typeface="DejaVu Sans"/>
              </a:rPr>
              <a:t>13. Model selection building.</a:t>
            </a:r>
            <a:endParaRPr b="0" lang="en-US" sz="2400" spc="-1" strike="noStrike">
              <a:latin typeface="Arial"/>
            </a:endParaRPr>
          </a:p>
          <a:p>
            <a:pPr>
              <a:lnSpc>
                <a:spcPct val="150000"/>
              </a:lnSpc>
            </a:pPr>
            <a:r>
              <a:rPr b="0" lang="en-US" sz="2400" spc="-1" strike="noStrike">
                <a:solidFill>
                  <a:srgbClr val="ffffff"/>
                </a:solidFill>
                <a:latin typeface="Times New Roman"/>
                <a:ea typeface="DejaVu Sans"/>
              </a:rPr>
              <a:t>14. Threat detection (Final Project)</a:t>
            </a:r>
            <a:endParaRPr b="0" lang="en-US" sz="2400" spc="-1" strike="noStrike">
              <a:latin typeface="Arial"/>
            </a:endParaRPr>
          </a:p>
          <a:p>
            <a:pPr>
              <a:lnSpc>
                <a:spcPct val="15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CustomShape 1"/>
          <p:cNvSpPr/>
          <p:nvPr/>
        </p:nvSpPr>
        <p:spPr>
          <a:xfrm>
            <a:off x="630720" y="467280"/>
            <a:ext cx="8134560" cy="1522800"/>
          </a:xfrm>
          <a:prstGeom prst="rect">
            <a:avLst/>
          </a:prstGeom>
          <a:noFill/>
          <a:ln>
            <a:noFill/>
          </a:ln>
        </p:spPr>
        <p:style>
          <a:lnRef idx="0"/>
          <a:fillRef idx="0"/>
          <a:effectRef idx="0"/>
          <a:fontRef idx="minor"/>
        </p:style>
        <p:txBody>
          <a:bodyPr lIns="90000" rIns="90000" tIns="45000" bIns="45000">
            <a:spAutoFit/>
          </a:bodyPr>
          <a:p>
            <a:pPr marL="514440" indent="-514080">
              <a:lnSpc>
                <a:spcPct val="100000"/>
              </a:lnSpc>
              <a:buClr>
                <a:srgbClr val="ffffff"/>
              </a:buClr>
              <a:buFont typeface="StarSymbol"/>
              <a:buAutoNum type="arabicPeriod" startAt="3"/>
            </a:pPr>
            <a:r>
              <a:rPr b="0" lang="en-US" sz="2800" spc="-1" strike="noStrike">
                <a:solidFill>
                  <a:srgbClr val="ffffff"/>
                </a:solidFill>
                <a:latin typeface="Times New Roman"/>
                <a:ea typeface="DejaVu Sans"/>
              </a:rPr>
              <a:t>Statistical and Linguistic Algorithms</a:t>
            </a:r>
            <a:endParaRPr b="0" lang="en-US" sz="2800" spc="-1" strike="noStrike">
              <a:latin typeface="Arial"/>
            </a:endParaRPr>
          </a:p>
          <a:p>
            <a:pPr>
              <a:lnSpc>
                <a:spcPct val="100000"/>
              </a:lnSpc>
            </a:pPr>
            <a:endParaRPr b="0" lang="en-US" sz="2800" spc="-1" strike="noStrike">
              <a:latin typeface="Arial"/>
            </a:endParaRPr>
          </a:p>
          <a:p>
            <a:pPr marL="457200">
              <a:lnSpc>
                <a:spcPct val="100000"/>
              </a:lnSpc>
            </a:pPr>
            <a:r>
              <a:rPr b="0" lang="en-US" sz="2400" spc="-1" strike="noStrike">
                <a:solidFill>
                  <a:srgbClr val="ffffff"/>
                </a:solidFill>
                <a:latin typeface="Times New Roman"/>
                <a:ea typeface="DejaVu Sans"/>
              </a:rPr>
              <a:t>C. Latent Dirichlet Allocation (LDA): A probabilistic model for topic modeling.</a:t>
            </a:r>
            <a:endParaRPr b="0" lang="en-US" sz="2400" spc="-1" strike="noStrike">
              <a:latin typeface="Arial"/>
            </a:endParaRPr>
          </a:p>
        </p:txBody>
      </p:sp>
      <p:pic>
        <p:nvPicPr>
          <p:cNvPr id="950" name="Picture 6" descr=""/>
          <p:cNvPicPr/>
          <p:nvPr/>
        </p:nvPicPr>
        <p:blipFill>
          <a:blip r:embed="rId1"/>
          <a:stretch/>
        </p:blipFill>
        <p:spPr>
          <a:xfrm>
            <a:off x="2552760" y="2633040"/>
            <a:ext cx="9524520" cy="447624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CustomShape 1"/>
          <p:cNvSpPr/>
          <p:nvPr/>
        </p:nvSpPr>
        <p:spPr>
          <a:xfrm>
            <a:off x="630720" y="467280"/>
            <a:ext cx="8134560" cy="1522800"/>
          </a:xfrm>
          <a:prstGeom prst="rect">
            <a:avLst/>
          </a:prstGeom>
          <a:noFill/>
          <a:ln>
            <a:noFill/>
          </a:ln>
        </p:spPr>
        <p:style>
          <a:lnRef idx="0"/>
          <a:fillRef idx="0"/>
          <a:effectRef idx="0"/>
          <a:fontRef idx="minor"/>
        </p:style>
        <p:txBody>
          <a:bodyPr lIns="90000" rIns="90000" tIns="45000" bIns="45000">
            <a:spAutoFit/>
          </a:bodyPr>
          <a:p>
            <a:pPr marL="514440" indent="-514080">
              <a:lnSpc>
                <a:spcPct val="100000"/>
              </a:lnSpc>
              <a:buClr>
                <a:srgbClr val="ffffff"/>
              </a:buClr>
              <a:buFont typeface="StarSymbol"/>
              <a:buAutoNum type="arabicPeriod" startAt="3"/>
            </a:pPr>
            <a:r>
              <a:rPr b="0" lang="en-US" sz="2800" spc="-1" strike="noStrike">
                <a:solidFill>
                  <a:srgbClr val="ffffff"/>
                </a:solidFill>
                <a:latin typeface="Times New Roman"/>
                <a:ea typeface="DejaVu Sans"/>
              </a:rPr>
              <a:t>Statistical and Linguistic Algorithms</a:t>
            </a:r>
            <a:endParaRPr b="0" lang="en-US" sz="2800" spc="-1" strike="noStrike">
              <a:latin typeface="Arial"/>
            </a:endParaRPr>
          </a:p>
          <a:p>
            <a:pPr>
              <a:lnSpc>
                <a:spcPct val="100000"/>
              </a:lnSpc>
            </a:pPr>
            <a:endParaRPr b="0" lang="en-US" sz="2800" spc="-1" strike="noStrike">
              <a:latin typeface="Arial"/>
            </a:endParaRPr>
          </a:p>
          <a:p>
            <a:pPr marL="457200">
              <a:lnSpc>
                <a:spcPct val="100000"/>
              </a:lnSpc>
            </a:pPr>
            <a:r>
              <a:rPr b="0" lang="en-US" sz="2400" spc="-1" strike="noStrike">
                <a:solidFill>
                  <a:srgbClr val="ffffff"/>
                </a:solidFill>
                <a:latin typeface="Times New Roman"/>
                <a:ea typeface="DejaVu Sans"/>
              </a:rPr>
              <a:t>D. Markov Chains: For text generation and sequence modeling.</a:t>
            </a:r>
            <a:endParaRPr b="0" lang="en-US" sz="2400" spc="-1" strike="noStrike">
              <a:latin typeface="Arial"/>
            </a:endParaRPr>
          </a:p>
        </p:txBody>
      </p:sp>
      <p:pic>
        <p:nvPicPr>
          <p:cNvPr id="952" name="Picture 3" descr=""/>
          <p:cNvPicPr/>
          <p:nvPr/>
        </p:nvPicPr>
        <p:blipFill>
          <a:blip r:embed="rId1"/>
          <a:stretch/>
        </p:blipFill>
        <p:spPr>
          <a:xfrm>
            <a:off x="3438360" y="2410920"/>
            <a:ext cx="7752960" cy="464796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CustomShape 1"/>
          <p:cNvSpPr/>
          <p:nvPr/>
        </p:nvSpPr>
        <p:spPr>
          <a:xfrm>
            <a:off x="630720" y="467280"/>
            <a:ext cx="8134560" cy="1949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4. Sequence Labeling and Prediction</a:t>
            </a:r>
            <a:endParaRPr b="0" lang="en-US" sz="2800" spc="-1" strike="noStrike">
              <a:latin typeface="Arial"/>
            </a:endParaRPr>
          </a:p>
          <a:p>
            <a:pPr>
              <a:lnSpc>
                <a:spcPct val="100000"/>
              </a:lnSpc>
            </a:pPr>
            <a:endParaRPr b="0" lang="en-US" sz="2800" spc="-1" strike="noStrike">
              <a:latin typeface="Arial"/>
            </a:endParaRPr>
          </a:p>
          <a:p>
            <a:pPr lvl="1" marL="971640" indent="-514080">
              <a:lnSpc>
                <a:spcPct val="100000"/>
              </a:lnSpc>
              <a:buClr>
                <a:srgbClr val="ffffff"/>
              </a:buClr>
              <a:buFont typeface="Arial"/>
              <a:buAutoNum type="alphaUcPeriod"/>
            </a:pPr>
            <a:r>
              <a:rPr b="0" lang="en-US" sz="2400" spc="-1" strike="noStrike">
                <a:solidFill>
                  <a:srgbClr val="ffffff"/>
                </a:solidFill>
                <a:latin typeface="Times New Roman"/>
                <a:ea typeface="DejaVu Sans"/>
              </a:rPr>
              <a:t>Hidden Markov Models (HMMs): For tasks like Part-of-Speech (POS) tagging.</a:t>
            </a:r>
            <a:endParaRPr b="0" lang="en-US" sz="2400" spc="-1" strike="noStrike">
              <a:latin typeface="Arial"/>
            </a:endParaRPr>
          </a:p>
          <a:p>
            <a:pPr>
              <a:lnSpc>
                <a:spcPct val="100000"/>
              </a:lnSpc>
            </a:pPr>
            <a:endParaRPr b="0" lang="en-US" sz="2400" spc="-1" strike="noStrike">
              <a:latin typeface="Arial"/>
            </a:endParaRPr>
          </a:p>
        </p:txBody>
      </p:sp>
      <p:pic>
        <p:nvPicPr>
          <p:cNvPr id="954" name="Picture 4" descr=""/>
          <p:cNvPicPr/>
          <p:nvPr/>
        </p:nvPicPr>
        <p:blipFill>
          <a:blip r:embed="rId1"/>
          <a:stretch/>
        </p:blipFill>
        <p:spPr>
          <a:xfrm>
            <a:off x="2171520" y="2436840"/>
            <a:ext cx="8357040" cy="470376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CustomShape 1"/>
          <p:cNvSpPr/>
          <p:nvPr/>
        </p:nvSpPr>
        <p:spPr>
          <a:xfrm>
            <a:off x="630720" y="467280"/>
            <a:ext cx="8134560" cy="1949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4. Sequence Labeling and Prediction</a:t>
            </a:r>
            <a:endParaRPr b="0" lang="en-US" sz="2800" spc="-1" strike="noStrike">
              <a:latin typeface="Arial"/>
            </a:endParaRPr>
          </a:p>
          <a:p>
            <a:pPr>
              <a:lnSpc>
                <a:spcPct val="100000"/>
              </a:lnSpc>
            </a:pPr>
            <a:endParaRPr b="0" lang="en-US" sz="2800" spc="-1" strike="noStrike">
              <a:latin typeface="Arial"/>
            </a:endParaRPr>
          </a:p>
          <a:p>
            <a:pPr lvl="1" marL="971640" indent="-514080">
              <a:lnSpc>
                <a:spcPct val="100000"/>
              </a:lnSpc>
              <a:buClr>
                <a:srgbClr val="ffffff"/>
              </a:buClr>
              <a:buFont typeface="Arial"/>
              <a:buAutoNum type="alphaUcPeriod"/>
            </a:pPr>
            <a:r>
              <a:rPr b="0" lang="en-US" sz="2400" spc="-1" strike="noStrike">
                <a:solidFill>
                  <a:srgbClr val="ffffff"/>
                </a:solidFill>
                <a:latin typeface="Times New Roman"/>
                <a:ea typeface="DejaVu Sans"/>
              </a:rPr>
              <a:t>Hidden Markov Models (HMMs): For tasks like Part-of-Speech (POS) tagging.</a:t>
            </a:r>
            <a:endParaRPr b="0" lang="en-US" sz="2400" spc="-1" strike="noStrike">
              <a:latin typeface="Arial"/>
            </a:endParaRPr>
          </a:p>
          <a:p>
            <a:pPr>
              <a:lnSpc>
                <a:spcPct val="100000"/>
              </a:lnSpc>
            </a:pPr>
            <a:endParaRPr b="0" lang="en-US" sz="2400" spc="-1" strike="noStrike">
              <a:latin typeface="Arial"/>
            </a:endParaRPr>
          </a:p>
        </p:txBody>
      </p:sp>
      <p:pic>
        <p:nvPicPr>
          <p:cNvPr id="956" name="Picture 4" descr=""/>
          <p:cNvPicPr/>
          <p:nvPr/>
        </p:nvPicPr>
        <p:blipFill>
          <a:blip r:embed="rId1"/>
          <a:stretch/>
        </p:blipFill>
        <p:spPr>
          <a:xfrm>
            <a:off x="2171520" y="2436840"/>
            <a:ext cx="8357040" cy="470376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CustomShape 1"/>
          <p:cNvSpPr/>
          <p:nvPr/>
        </p:nvSpPr>
        <p:spPr>
          <a:xfrm>
            <a:off x="630720" y="467280"/>
            <a:ext cx="8134560" cy="2040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5. Machine Learning Algorithms</a:t>
            </a:r>
            <a:endParaRPr b="0" lang="en-US" sz="2800" spc="-1" strike="noStrike">
              <a:latin typeface="Arial"/>
            </a:endParaRPr>
          </a:p>
          <a:p>
            <a:pPr>
              <a:lnSpc>
                <a:spcPct val="100000"/>
              </a:lnSpc>
            </a:pPr>
            <a:endParaRPr b="0" lang="en-US" sz="2800" spc="-1" strike="noStrike">
              <a:latin typeface="Arial"/>
            </a:endParaRPr>
          </a:p>
          <a:p>
            <a:pPr marL="457200">
              <a:lnSpc>
                <a:spcPct val="100000"/>
              </a:lnSpc>
            </a:pPr>
            <a:r>
              <a:rPr b="0" lang="en-US" sz="2400" spc="-1" strike="noStrike">
                <a:solidFill>
                  <a:srgbClr val="ffffff"/>
                </a:solidFill>
                <a:latin typeface="Times New Roman"/>
                <a:ea typeface="DejaVu Sans"/>
              </a:rPr>
              <a:t>A. Classification Algorithms: Logistic Regression, SVM, and k-Nearest Neighbors (k-NN) for tasks like sentiment analysis.</a:t>
            </a:r>
            <a:endParaRPr b="0" lang="en-US" sz="2400" spc="-1" strike="noStrike">
              <a:latin typeface="Arial"/>
            </a:endParaRPr>
          </a:p>
        </p:txBody>
      </p:sp>
      <p:graphicFrame>
        <p:nvGraphicFramePr>
          <p:cNvPr id="5" name="Diagram5"/>
          <p:cNvGraphicFramePr/>
          <p:nvPr>
            <p:extLst>
              <p:ext uri="{D42A27DB-BD31-4B8C-83A1-F6EECF244321}">
                <p14:modId xmlns:p14="http://schemas.microsoft.com/office/powerpoint/2010/main" val="498730065"/>
              </p:ext>
            </p:extLst>
          </p:nvPr>
        </p:nvGraphicFramePr>
        <p:xfrm>
          <a:off x="1718280" y="2082960"/>
          <a:ext cx="11193480" cy="65019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CustomShape 1"/>
          <p:cNvSpPr/>
          <p:nvPr/>
        </p:nvSpPr>
        <p:spPr>
          <a:xfrm>
            <a:off x="630720" y="467280"/>
            <a:ext cx="8134560" cy="2315160"/>
          </a:xfrm>
          <a:prstGeom prst="rect">
            <a:avLst/>
          </a:prstGeom>
          <a:no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5. Machine Learning Algorithms</a:t>
            </a:r>
            <a:endParaRPr b="0" lang="en-US" sz="2800" spc="-1" strike="noStrike">
              <a:latin typeface="Arial"/>
            </a:endParaRPr>
          </a:p>
          <a:p>
            <a:pPr>
              <a:lnSpc>
                <a:spcPct val="100000"/>
              </a:lnSpc>
            </a:pPr>
            <a:endParaRPr b="0" lang="en-US" sz="2800" spc="-1" strike="noStrike">
              <a:latin typeface="Arial"/>
            </a:endParaRPr>
          </a:p>
          <a:p>
            <a:pPr lvl="1" marL="914400" indent="-456840">
              <a:lnSpc>
                <a:spcPct val="100000"/>
              </a:lnSpc>
              <a:buClr>
                <a:srgbClr val="ffffff"/>
              </a:buClr>
              <a:buFont typeface="StarSymbol"/>
              <a:buAutoNum type="alphaUcPeriod" startAt="2"/>
            </a:pPr>
            <a:r>
              <a:rPr b="0" lang="en-US" sz="2400" spc="-1" strike="noStrike">
                <a:solidFill>
                  <a:srgbClr val="ffffff"/>
                </a:solidFill>
                <a:latin typeface="Times New Roman"/>
                <a:ea typeface="DejaVu Sans"/>
              </a:rPr>
              <a:t>Clustering Algorithms: k-Means for topic modeling or document clustering.</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graphicFrame>
        <p:nvGraphicFramePr>
          <p:cNvPr id="6" name="Diagram6"/>
          <p:cNvGraphicFramePr/>
          <p:nvPr>
            <p:extLst>
              <p:ext uri="{D42A27DB-BD31-4B8C-83A1-F6EECF244321}">
                <p14:modId xmlns:p14="http://schemas.microsoft.com/office/powerpoint/2010/main" val="4276321462"/>
              </p:ext>
            </p:extLst>
          </p:nvPr>
        </p:nvGraphicFramePr>
        <p:xfrm>
          <a:off x="10016280" y="893520"/>
          <a:ext cx="2868840" cy="24170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59" name="CustomShape 2"/>
          <p:cNvSpPr/>
          <p:nvPr/>
        </p:nvSpPr>
        <p:spPr>
          <a:xfrm>
            <a:off x="1040400" y="3137040"/>
            <a:ext cx="7314840" cy="821880"/>
          </a:xfrm>
          <a:prstGeom prst="rect">
            <a:avLst/>
          </a:prstGeom>
          <a:no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txBody>
          <a:bodyPr lIns="90000" rIns="90000" tIns="45000" bIns="45000">
            <a:spAutoFit/>
          </a:bodyPr>
          <a:p>
            <a:pPr>
              <a:lnSpc>
                <a:spcPct val="100000"/>
              </a:lnSpc>
            </a:pPr>
            <a:r>
              <a:rPr b="0" lang="en-US" sz="2400" spc="-1" strike="noStrike">
                <a:solidFill>
                  <a:srgbClr val="ffffff"/>
                </a:solidFill>
                <a:latin typeface="Times New Roman"/>
                <a:ea typeface="DejaVu Sans"/>
              </a:rPr>
              <a:t>C.  Decision Trees and Random Forests: For tasks involving text classification.</a:t>
            </a:r>
            <a:endParaRPr b="0" lang="en-US" sz="2400" spc="-1" strike="noStrike">
              <a:latin typeface="Arial"/>
            </a:endParaRPr>
          </a:p>
        </p:txBody>
      </p:sp>
      <p:graphicFrame>
        <p:nvGraphicFramePr>
          <p:cNvPr id="7" name="Diagram7"/>
          <p:cNvGraphicFramePr/>
          <p:nvPr>
            <p:extLst>
              <p:ext uri="{D42A27DB-BD31-4B8C-83A1-F6EECF244321}">
                <p14:modId xmlns:p14="http://schemas.microsoft.com/office/powerpoint/2010/main" val="3182067551"/>
              </p:ext>
            </p:extLst>
          </p:nvPr>
        </p:nvGraphicFramePr>
        <p:xfrm>
          <a:off x="1823400" y="4261680"/>
          <a:ext cx="4976640" cy="31989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CustomShape 1"/>
          <p:cNvSpPr/>
          <p:nvPr/>
        </p:nvSpPr>
        <p:spPr>
          <a:xfrm>
            <a:off x="630720" y="467280"/>
            <a:ext cx="12380760" cy="7192080"/>
          </a:xfrm>
          <a:prstGeom prst="rect">
            <a:avLst/>
          </a:prstGeom>
          <a:no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6. Deep Learning Algorithms</a:t>
            </a:r>
            <a:endParaRPr b="0" lang="en-US" sz="2800" spc="-1" strike="noStrike">
              <a:latin typeface="Arial"/>
            </a:endParaRPr>
          </a:p>
          <a:p>
            <a:pPr>
              <a:lnSpc>
                <a:spcPct val="100000"/>
              </a:lnSpc>
            </a:pPr>
            <a:endParaRPr b="0" lang="en-US" sz="2800" spc="-1" strike="noStrike">
              <a:latin typeface="Arial"/>
            </a:endParaRPr>
          </a:p>
          <a:p>
            <a:pPr lvl="1" marL="971640" indent="-514080">
              <a:lnSpc>
                <a:spcPct val="150000"/>
              </a:lnSpc>
              <a:buClr>
                <a:srgbClr val="ffffff"/>
              </a:buClr>
              <a:buFont typeface="Arial"/>
              <a:buAutoNum type="alphaUcPeriod"/>
            </a:pPr>
            <a:r>
              <a:rPr b="0" lang="en-US" sz="2400" spc="-1" strike="noStrike">
                <a:solidFill>
                  <a:srgbClr val="ffffff"/>
                </a:solidFill>
                <a:latin typeface="Times New Roman"/>
                <a:ea typeface="DejaVu Sans"/>
              </a:rPr>
              <a:t>Recurrent Neural Networks (RNNs): LSTMs and GRUs for sequence-based tasks like text generation and translation.</a:t>
            </a:r>
            <a:endParaRPr b="0" lang="en-US" sz="2400" spc="-1" strike="noStrike">
              <a:latin typeface="Arial"/>
            </a:endParaRPr>
          </a:p>
          <a:p>
            <a:pPr>
              <a:lnSpc>
                <a:spcPct val="150000"/>
              </a:lnSpc>
            </a:pPr>
            <a:endParaRPr b="0" lang="en-US" sz="2400" spc="-1" strike="noStrike">
              <a:latin typeface="Arial"/>
            </a:endParaRPr>
          </a:p>
          <a:p>
            <a:pPr lvl="1" marL="971640" indent="-514080">
              <a:lnSpc>
                <a:spcPct val="150000"/>
              </a:lnSpc>
              <a:buClr>
                <a:srgbClr val="ffffff"/>
              </a:buClr>
              <a:buFont typeface="Arial"/>
              <a:buAutoNum type="alphaUcPeriod"/>
            </a:pPr>
            <a:r>
              <a:rPr b="0" lang="en-US" sz="2400" spc="-1" strike="noStrike">
                <a:solidFill>
                  <a:srgbClr val="ffffff"/>
                </a:solidFill>
                <a:latin typeface="Times New Roman"/>
                <a:ea typeface="DejaVu Sans"/>
              </a:rPr>
              <a:t>Convolutional Neural Networks (CNNs): Used in text classification and sentence pair modeling.</a:t>
            </a:r>
            <a:endParaRPr b="0" lang="en-US" sz="2400" spc="-1" strike="noStrike">
              <a:latin typeface="Arial"/>
            </a:endParaRPr>
          </a:p>
          <a:p>
            <a:pPr>
              <a:lnSpc>
                <a:spcPct val="150000"/>
              </a:lnSpc>
            </a:pPr>
            <a:endParaRPr b="0" lang="en-US" sz="2400" spc="-1" strike="noStrike">
              <a:latin typeface="Arial"/>
            </a:endParaRPr>
          </a:p>
          <a:p>
            <a:pPr lvl="1" marL="971640" indent="-514080">
              <a:lnSpc>
                <a:spcPct val="150000"/>
              </a:lnSpc>
              <a:buClr>
                <a:srgbClr val="ffffff"/>
              </a:buClr>
              <a:buFont typeface="Arial"/>
              <a:buAutoNum type="alphaUcPeriod"/>
            </a:pPr>
            <a:r>
              <a:rPr b="0" lang="en-US" sz="2400" spc="-1" strike="noStrike">
                <a:solidFill>
                  <a:srgbClr val="ffffff"/>
                </a:solidFill>
                <a:latin typeface="Times New Roman"/>
                <a:ea typeface="DejaVu Sans"/>
              </a:rPr>
              <a:t>Transformers: BERT, GPT, RoBERTa, T5, and XLNet for contextual embeddings and transfer learning.</a:t>
            </a:r>
            <a:endParaRPr b="0" lang="en-US" sz="2400" spc="-1" strike="noStrike">
              <a:latin typeface="Arial"/>
            </a:endParaRPr>
          </a:p>
          <a:p>
            <a:pPr>
              <a:lnSpc>
                <a:spcPct val="150000"/>
              </a:lnSpc>
            </a:pPr>
            <a:endParaRPr b="0" lang="en-US" sz="2400" spc="-1" strike="noStrike">
              <a:latin typeface="Arial"/>
            </a:endParaRPr>
          </a:p>
          <a:p>
            <a:pPr lvl="1" marL="971640" indent="-514080">
              <a:lnSpc>
                <a:spcPct val="150000"/>
              </a:lnSpc>
              <a:buClr>
                <a:srgbClr val="ffffff"/>
              </a:buClr>
              <a:buFont typeface="Arial"/>
              <a:buAutoNum type="alphaUcPeriod"/>
            </a:pPr>
            <a:r>
              <a:rPr b="0" lang="en-US" sz="2400" spc="-1" strike="noStrike">
                <a:solidFill>
                  <a:srgbClr val="ffffff"/>
                </a:solidFill>
                <a:latin typeface="Times New Roman"/>
                <a:ea typeface="DejaVu Sans"/>
              </a:rPr>
              <a:t>Attention Mechanisms: Self-attention and multi-head attention for capturing long-range dependencies.</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CustomShape 1"/>
          <p:cNvSpPr/>
          <p:nvPr/>
        </p:nvSpPr>
        <p:spPr>
          <a:xfrm>
            <a:off x="630720" y="467280"/>
            <a:ext cx="12380760" cy="149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7. Sentiment Analysis Algorithms:</a:t>
            </a:r>
            <a:endParaRPr b="0" lang="en-US" sz="2800" spc="-1" strike="noStrike">
              <a:latin typeface="Arial"/>
            </a:endParaRPr>
          </a:p>
          <a:p>
            <a:pPr>
              <a:lnSpc>
                <a:spcPct val="100000"/>
              </a:lnSpc>
            </a:pPr>
            <a:endParaRPr b="0" lang="en-US" sz="2800" spc="-1" strike="noStrike">
              <a:latin typeface="Arial"/>
            </a:endParaRPr>
          </a:p>
          <a:p>
            <a:pPr lvl="1" marL="971640" indent="-514080">
              <a:lnSpc>
                <a:spcPct val="150000"/>
              </a:lnSpc>
              <a:buClr>
                <a:srgbClr val="ffffff"/>
              </a:buClr>
              <a:buFont typeface="Arial"/>
              <a:buAutoNum type="alphaUcPeriod"/>
            </a:pPr>
            <a:r>
              <a:rPr b="0" lang="en-US" sz="2400" spc="-1" strike="noStrike">
                <a:solidFill>
                  <a:srgbClr val="ffffff"/>
                </a:solidFill>
                <a:latin typeface="Times New Roman"/>
                <a:ea typeface="DejaVu Sans"/>
              </a:rPr>
              <a:t>Lexicon-based Methods: Sentiment lexicons like SentiWordNet.</a:t>
            </a:r>
            <a:endParaRPr b="0" lang="en-US" sz="2400" spc="-1" strike="noStrike">
              <a:latin typeface="Arial"/>
            </a:endParaRPr>
          </a:p>
        </p:txBody>
      </p:sp>
      <p:sp>
        <p:nvSpPr>
          <p:cNvPr id="962" name="CustomShape 2"/>
          <p:cNvSpPr/>
          <p:nvPr/>
        </p:nvSpPr>
        <p:spPr>
          <a:xfrm>
            <a:off x="7162920" y="3962520"/>
            <a:ext cx="304560" cy="304560"/>
          </a:xfrm>
          <a:prstGeom prst="rect">
            <a:avLst/>
          </a:prstGeom>
          <a:noFill/>
          <a:ln>
            <a:noFill/>
          </a:ln>
        </p:spPr>
        <p:style>
          <a:lnRef idx="0"/>
          <a:fillRef idx="0"/>
          <a:effectRef idx="0"/>
          <a:fontRef idx="minor"/>
        </p:style>
      </p:sp>
      <p:pic>
        <p:nvPicPr>
          <p:cNvPr id="963" name="Picture 6" descr=""/>
          <p:cNvPicPr/>
          <p:nvPr/>
        </p:nvPicPr>
        <p:blipFill>
          <a:blip r:embed="rId1"/>
          <a:stretch/>
        </p:blipFill>
        <p:spPr>
          <a:xfrm>
            <a:off x="2269440" y="2219400"/>
            <a:ext cx="6156720" cy="1753200"/>
          </a:xfrm>
          <a:prstGeom prst="rect">
            <a:avLst/>
          </a:prstGeom>
          <a:ln>
            <a:noFill/>
          </a:ln>
          <a:effectLst>
            <a:softEdge rad="112500"/>
          </a:effectLst>
        </p:spPr>
      </p:pic>
      <p:sp>
        <p:nvSpPr>
          <p:cNvPr id="964" name="CustomShape 3"/>
          <p:cNvSpPr/>
          <p:nvPr/>
        </p:nvSpPr>
        <p:spPr>
          <a:xfrm>
            <a:off x="1187640" y="4130280"/>
            <a:ext cx="1024740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Times New Roman"/>
                <a:ea typeface="DejaVu Sans"/>
              </a:rPr>
              <a:t>B.  Machine Learning Models: SVM, Naïve Bayes, or ensemble methods.</a:t>
            </a:r>
            <a:endParaRPr b="0" lang="en-US" sz="2400" spc="-1" strike="noStrike">
              <a:latin typeface="Arial"/>
            </a:endParaRPr>
          </a:p>
        </p:txBody>
      </p:sp>
      <p:pic>
        <p:nvPicPr>
          <p:cNvPr id="965" name="Picture 10" descr=""/>
          <p:cNvPicPr/>
          <p:nvPr/>
        </p:nvPicPr>
        <p:blipFill>
          <a:blip r:embed="rId2"/>
          <a:stretch/>
        </p:blipFill>
        <p:spPr>
          <a:xfrm>
            <a:off x="2441880" y="4615200"/>
            <a:ext cx="5984280" cy="313380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CustomShape 1"/>
          <p:cNvSpPr/>
          <p:nvPr/>
        </p:nvSpPr>
        <p:spPr>
          <a:xfrm>
            <a:off x="630720" y="467280"/>
            <a:ext cx="12380760" cy="149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8. Specialized Algorithms</a:t>
            </a:r>
            <a:endParaRPr b="0" lang="en-US" sz="2800" spc="-1" strike="noStrike">
              <a:latin typeface="Arial"/>
            </a:endParaRPr>
          </a:p>
          <a:p>
            <a:pPr>
              <a:lnSpc>
                <a:spcPct val="100000"/>
              </a:lnSpc>
            </a:pPr>
            <a:r>
              <a:rPr b="0" lang="en-US" sz="2800" spc="-1" strike="noStrike">
                <a:solidFill>
                  <a:srgbClr val="ffffff"/>
                </a:solidFill>
                <a:latin typeface="Times New Roman"/>
                <a:ea typeface="DejaVu Sans"/>
              </a:rPr>
              <a:t> </a:t>
            </a:r>
            <a:endParaRPr b="0" lang="en-US" sz="2800" spc="-1" strike="noStrike">
              <a:latin typeface="Arial"/>
            </a:endParaRPr>
          </a:p>
          <a:p>
            <a:pPr marL="457200">
              <a:lnSpc>
                <a:spcPct val="150000"/>
              </a:lnSpc>
            </a:pPr>
            <a:r>
              <a:rPr b="0" lang="en-US" sz="2400" spc="-1" strike="noStrike">
                <a:solidFill>
                  <a:srgbClr val="ffffff"/>
                </a:solidFill>
                <a:latin typeface="Times New Roman"/>
                <a:ea typeface="DejaVu Sans"/>
              </a:rPr>
              <a:t>A.  Text Clustering: Hierarchical clustering, DBSCAN for unsupervised tasks.</a:t>
            </a:r>
            <a:endParaRPr b="0" lang="en-US" sz="2400" spc="-1" strike="noStrike">
              <a:latin typeface="Arial"/>
            </a:endParaRPr>
          </a:p>
        </p:txBody>
      </p:sp>
      <p:pic>
        <p:nvPicPr>
          <p:cNvPr id="967" name="Picture 4" descr=""/>
          <p:cNvPicPr/>
          <p:nvPr/>
        </p:nvPicPr>
        <p:blipFill>
          <a:blip r:embed="rId1"/>
          <a:stretch/>
        </p:blipFill>
        <p:spPr>
          <a:xfrm>
            <a:off x="2363760" y="2005560"/>
            <a:ext cx="5360400" cy="2660760"/>
          </a:xfrm>
          <a:prstGeom prst="rect">
            <a:avLst/>
          </a:prstGeom>
          <a:ln>
            <a:noFill/>
          </a:ln>
          <a:effectLst>
            <a:softEdge rad="112500"/>
          </a:effectLst>
        </p:spPr>
      </p:pic>
      <p:sp>
        <p:nvSpPr>
          <p:cNvPr id="968" name="CustomShape 2"/>
          <p:cNvSpPr/>
          <p:nvPr/>
        </p:nvSpPr>
        <p:spPr>
          <a:xfrm>
            <a:off x="1124640" y="4888440"/>
            <a:ext cx="8439480" cy="2284200"/>
          </a:xfrm>
          <a:prstGeom prst="rect">
            <a:avLst/>
          </a:prstGeom>
          <a:noFill/>
          <a:ln>
            <a:noFill/>
          </a:ln>
        </p:spPr>
        <p:style>
          <a:lnRef idx="0"/>
          <a:fillRef idx="0"/>
          <a:effectRef idx="0"/>
          <a:fontRef idx="minor"/>
        </p:style>
        <p:txBody>
          <a:bodyPr lIns="90000" rIns="90000" tIns="45000" bIns="45000">
            <a:spAutoFit/>
          </a:bodyPr>
          <a:p>
            <a:pPr marL="457200" indent="-456840">
              <a:lnSpc>
                <a:spcPct val="150000"/>
              </a:lnSpc>
              <a:buClr>
                <a:srgbClr val="ffffff"/>
              </a:buClr>
              <a:buFont typeface="StarSymbol"/>
              <a:buAutoNum type="alphaUcPeriod" startAt="2"/>
            </a:pPr>
            <a:r>
              <a:rPr b="0" lang="en-US" sz="2400" spc="-1" strike="noStrike">
                <a:solidFill>
                  <a:srgbClr val="ffffff"/>
                </a:solidFill>
                <a:latin typeface="Times New Roman"/>
                <a:ea typeface="DejaVu Sans"/>
              </a:rPr>
              <a:t>Named Entity Recognition (NER):CRFs, BiLSTM-CRF, or transformer-based models.</a:t>
            </a:r>
            <a:endParaRPr b="0" lang="en-US" sz="2400" spc="-1" strike="noStrike">
              <a:latin typeface="Arial"/>
            </a:endParaRPr>
          </a:p>
          <a:p>
            <a:pPr marL="457200" indent="-456840">
              <a:lnSpc>
                <a:spcPct val="150000"/>
              </a:lnSpc>
              <a:buClr>
                <a:srgbClr val="ffffff"/>
              </a:buClr>
              <a:buFont typeface="StarSymbol"/>
              <a:buAutoNum type="alphaUcPeriod" startAt="2"/>
            </a:pPr>
            <a:r>
              <a:rPr b="0" lang="en-US" sz="2400" spc="-1" strike="noStrike">
                <a:solidFill>
                  <a:srgbClr val="ffffff"/>
                </a:solidFill>
                <a:latin typeface="Times New Roman"/>
                <a:ea typeface="DejaVu Sans"/>
              </a:rPr>
              <a:t>Dependency Parsing: Algorithms like Eisner’s algorithm for parsing sentence structures.</a:t>
            </a:r>
            <a:endParaRPr b="0" lang="en-US" sz="2400" spc="-1" strike="noStrike">
              <a:latin typeface="Arial"/>
            </a:endParaRPr>
          </a:p>
        </p:txBody>
      </p:sp>
      <p:pic>
        <p:nvPicPr>
          <p:cNvPr id="969" name="Picture 8" descr=""/>
          <p:cNvPicPr/>
          <p:nvPr/>
        </p:nvPicPr>
        <p:blipFill>
          <a:blip r:embed="rId2"/>
          <a:srcRect l="0" t="0" r="38307" b="0"/>
          <a:stretch/>
        </p:blipFill>
        <p:spPr>
          <a:xfrm>
            <a:off x="9469440" y="5004360"/>
            <a:ext cx="4834800" cy="252072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CustomShape 1"/>
          <p:cNvSpPr/>
          <p:nvPr/>
        </p:nvSpPr>
        <p:spPr>
          <a:xfrm>
            <a:off x="493920" y="491040"/>
            <a:ext cx="7314840" cy="729360"/>
          </a:xfrm>
          <a:prstGeom prst="rect">
            <a:avLst/>
          </a:prstGeom>
          <a:noFill/>
          <a:ln>
            <a:noFill/>
          </a:ln>
        </p:spPr>
        <p:style>
          <a:lnRef idx="0"/>
          <a:fillRef idx="0"/>
          <a:effectRef idx="0"/>
          <a:fontRef idx="minor"/>
        </p:style>
        <p:txBody>
          <a:bodyPr lIns="90000" rIns="90000" tIns="45000" bIns="45000">
            <a:spAutoFit/>
          </a:bodyPr>
          <a:p>
            <a:pPr>
              <a:lnSpc>
                <a:spcPct val="150000"/>
              </a:lnSpc>
            </a:pPr>
            <a:r>
              <a:rPr b="0" lang="en-US" sz="2800" spc="-1" strike="noStrike">
                <a:solidFill>
                  <a:srgbClr val="ffffff"/>
                </a:solidFill>
                <a:latin typeface="Times New Roman"/>
                <a:ea typeface="DejaVu Sans"/>
              </a:rPr>
              <a:t>NLP life cycle.</a:t>
            </a:r>
            <a:endParaRPr b="0" lang="en-US" sz="2800" spc="-1" strike="noStrike">
              <a:latin typeface="Arial"/>
            </a:endParaRPr>
          </a:p>
        </p:txBody>
      </p:sp>
      <p:pic>
        <p:nvPicPr>
          <p:cNvPr id="971" name="Picture 4" descr=""/>
          <p:cNvPicPr/>
          <p:nvPr/>
        </p:nvPicPr>
        <p:blipFill>
          <a:blip r:embed="rId1"/>
          <a:stretch/>
        </p:blipFill>
        <p:spPr>
          <a:xfrm>
            <a:off x="4613760" y="1923120"/>
            <a:ext cx="5402520" cy="43826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6" name="Image 0" descr=""/>
          <p:cNvPicPr/>
          <p:nvPr/>
        </p:nvPicPr>
        <p:blipFill>
          <a:blip r:embed="rId1"/>
          <a:stretch/>
        </p:blipFill>
        <p:spPr>
          <a:xfrm>
            <a:off x="0" y="0"/>
            <a:ext cx="5485680" cy="8228880"/>
          </a:xfrm>
          <a:prstGeom prst="rect">
            <a:avLst/>
          </a:prstGeom>
          <a:ln>
            <a:noFill/>
          </a:ln>
          <a:effectLst>
            <a:softEdge rad="112500"/>
          </a:effectLst>
        </p:spPr>
      </p:pic>
      <p:sp>
        <p:nvSpPr>
          <p:cNvPr id="817" name="CustomShape 1"/>
          <p:cNvSpPr/>
          <p:nvPr/>
        </p:nvSpPr>
        <p:spPr>
          <a:xfrm>
            <a:off x="6350040" y="2418120"/>
            <a:ext cx="6170040" cy="770400"/>
          </a:xfrm>
          <a:prstGeom prst="rect">
            <a:avLst/>
          </a:prstGeom>
          <a:noFill/>
          <a:ln>
            <a:noFill/>
          </a:ln>
        </p:spPr>
        <p:style>
          <a:lnRef idx="0"/>
          <a:fillRef idx="0"/>
          <a:effectRef idx="0"/>
          <a:fontRef idx="minor"/>
        </p:style>
        <p:txBody>
          <a:bodyPr wrap="none" lIns="0" rIns="0" tIns="0" bIns="0">
            <a:noAutofit/>
          </a:bodyPr>
          <a:p>
            <a:pPr>
              <a:lnSpc>
                <a:spcPts val="6049"/>
              </a:lnSpc>
            </a:pPr>
            <a:r>
              <a:rPr b="0" lang="en-US" sz="5400" spc="-1" strike="noStrike">
                <a:solidFill>
                  <a:srgbClr val="f5f0f0"/>
                </a:solidFill>
                <a:latin typeface="Times New Roman"/>
                <a:ea typeface="Merriweather"/>
              </a:rPr>
              <a:t>What is NLP?</a:t>
            </a:r>
            <a:endParaRPr b="0" lang="en-US" sz="5400" spc="-1" strike="noStrike">
              <a:latin typeface="Arial"/>
            </a:endParaRPr>
          </a:p>
        </p:txBody>
      </p:sp>
      <p:sp>
        <p:nvSpPr>
          <p:cNvPr id="818" name="CustomShape 2"/>
          <p:cNvSpPr/>
          <p:nvPr/>
        </p:nvSpPr>
        <p:spPr>
          <a:xfrm>
            <a:off x="6350040" y="3559680"/>
            <a:ext cx="7415640" cy="1183680"/>
          </a:xfrm>
          <a:prstGeom prst="rect">
            <a:avLst/>
          </a:prstGeom>
          <a:noFill/>
          <a:ln>
            <a:noFill/>
          </a:ln>
        </p:spPr>
        <p:style>
          <a:lnRef idx="0"/>
          <a:fillRef idx="0"/>
          <a:effectRef idx="0"/>
          <a:fontRef idx="minor"/>
        </p:style>
        <p:txBody>
          <a:bodyPr lIns="0" rIns="0" tIns="0" bIns="0">
            <a:noAutofit/>
          </a:bodyPr>
          <a:p>
            <a:pPr>
              <a:lnSpc>
                <a:spcPts val="3101"/>
              </a:lnSpc>
            </a:pPr>
            <a:r>
              <a:rPr b="1" lang="en-US" sz="2400" spc="-1" strike="noStrike">
                <a:solidFill>
                  <a:srgbClr val="e2e6e9"/>
                </a:solidFill>
                <a:latin typeface="Times New Roman"/>
                <a:ea typeface="Merriweather"/>
              </a:rPr>
              <a:t>NLP</a:t>
            </a:r>
            <a:r>
              <a:rPr b="0" lang="en-US" sz="2400" spc="-1" strike="noStrike">
                <a:solidFill>
                  <a:srgbClr val="e2e6e9"/>
                </a:solidFill>
                <a:latin typeface="Times New Roman"/>
                <a:ea typeface="Merriweather"/>
              </a:rPr>
              <a:t> is a branch of artificial intelligence (</a:t>
            </a:r>
            <a:r>
              <a:rPr b="1" lang="en-US" sz="2400" spc="-1" strike="noStrike">
                <a:solidFill>
                  <a:srgbClr val="e2e6e9"/>
                </a:solidFill>
                <a:latin typeface="Times New Roman"/>
                <a:ea typeface="Merriweather"/>
              </a:rPr>
              <a:t>AI</a:t>
            </a:r>
            <a:r>
              <a:rPr b="0" lang="en-US" sz="2400" spc="-1" strike="noStrike">
                <a:solidFill>
                  <a:srgbClr val="e2e6e9"/>
                </a:solidFill>
                <a:latin typeface="Times New Roman"/>
                <a:ea typeface="Merriweather"/>
              </a:rPr>
              <a:t>) that focuses on helping computers understand, interpret, and respond to human language in a way that's meaningful.</a:t>
            </a:r>
            <a:endParaRPr b="0" lang="en-US" sz="2400" spc="-1" strike="noStrike">
              <a:latin typeface="Arial"/>
            </a:endParaRPr>
          </a:p>
        </p:txBody>
      </p:sp>
      <p:sp>
        <p:nvSpPr>
          <p:cNvPr id="819" name="CustomShape 3"/>
          <p:cNvSpPr/>
          <p:nvPr/>
        </p:nvSpPr>
        <p:spPr>
          <a:xfrm>
            <a:off x="6350040" y="5021640"/>
            <a:ext cx="7415640" cy="78876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It's about teaching computers to "</a:t>
            </a:r>
            <a:r>
              <a:rPr b="1" lang="en-US" sz="2400" spc="-1" strike="noStrike">
                <a:solidFill>
                  <a:srgbClr val="e2e6e9"/>
                </a:solidFill>
                <a:latin typeface="Times New Roman"/>
                <a:ea typeface="Merriweather"/>
              </a:rPr>
              <a:t>read</a:t>
            </a:r>
            <a:r>
              <a:rPr b="0" lang="en-US" sz="2400" spc="-1" strike="noStrike">
                <a:solidFill>
                  <a:srgbClr val="e2e6e9"/>
                </a:solidFill>
                <a:latin typeface="Times New Roman"/>
                <a:ea typeface="Merriweather"/>
              </a:rPr>
              <a:t>," "</a:t>
            </a:r>
            <a:r>
              <a:rPr b="1" lang="en-US" sz="2400" spc="-1" strike="noStrike">
                <a:solidFill>
                  <a:srgbClr val="e2e6e9"/>
                </a:solidFill>
                <a:latin typeface="Times New Roman"/>
                <a:ea typeface="Merriweather"/>
              </a:rPr>
              <a:t>listen</a:t>
            </a:r>
            <a:r>
              <a:rPr b="0" lang="en-US" sz="2400" spc="-1" strike="noStrike">
                <a:solidFill>
                  <a:srgbClr val="e2e6e9"/>
                </a:solidFill>
                <a:latin typeface="Times New Roman"/>
                <a:ea typeface="Merriweather"/>
              </a:rPr>
              <a:t>," "</a:t>
            </a:r>
            <a:r>
              <a:rPr b="1" lang="en-US" sz="2400" spc="-1" strike="noStrike">
                <a:solidFill>
                  <a:srgbClr val="e2e6e9"/>
                </a:solidFill>
                <a:latin typeface="Times New Roman"/>
                <a:ea typeface="Merriweather"/>
              </a:rPr>
              <a:t>write</a:t>
            </a:r>
            <a:r>
              <a:rPr b="0" lang="en-US" sz="2400" spc="-1" strike="noStrike">
                <a:solidFill>
                  <a:srgbClr val="e2e6e9"/>
                </a:solidFill>
                <a:latin typeface="Times New Roman"/>
                <a:ea typeface="Merriweather"/>
              </a:rPr>
              <a:t>," or even "</a:t>
            </a:r>
            <a:r>
              <a:rPr b="1" lang="en-US" sz="2400" spc="-1" strike="noStrike">
                <a:solidFill>
                  <a:srgbClr val="e2e6e9"/>
                </a:solidFill>
                <a:latin typeface="Times New Roman"/>
                <a:ea typeface="Merriweather"/>
              </a:rPr>
              <a:t>talk</a:t>
            </a:r>
            <a:r>
              <a:rPr b="0" lang="en-US" sz="2400" spc="-1" strike="noStrike">
                <a:solidFill>
                  <a:srgbClr val="e2e6e9"/>
                </a:solidFill>
                <a:latin typeface="Times New Roman"/>
                <a:ea typeface="Merriweather"/>
              </a:rPr>
              <a:t>" like humans.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2" name="Image 0" descr=""/>
          <p:cNvPicPr/>
          <p:nvPr/>
        </p:nvPicPr>
        <p:blipFill>
          <a:blip r:embed="rId1"/>
          <a:stretch/>
        </p:blipFill>
        <p:spPr>
          <a:xfrm>
            <a:off x="0" y="0"/>
            <a:ext cx="5485680" cy="8228880"/>
          </a:xfrm>
          <a:prstGeom prst="rect">
            <a:avLst/>
          </a:prstGeom>
          <a:ln>
            <a:noFill/>
          </a:ln>
          <a:effectLst>
            <a:softEdge rad="112500"/>
          </a:effectLst>
        </p:spPr>
      </p:pic>
      <p:sp>
        <p:nvSpPr>
          <p:cNvPr id="973" name="CustomShape 1"/>
          <p:cNvSpPr/>
          <p:nvPr/>
        </p:nvSpPr>
        <p:spPr>
          <a:xfrm>
            <a:off x="6350040" y="1411920"/>
            <a:ext cx="6939360" cy="770400"/>
          </a:xfrm>
          <a:prstGeom prst="rect">
            <a:avLst/>
          </a:prstGeom>
          <a:noFill/>
          <a:ln>
            <a:noFill/>
          </a:ln>
        </p:spPr>
        <p:style>
          <a:lnRef idx="0"/>
          <a:fillRef idx="0"/>
          <a:effectRef idx="0"/>
          <a:fontRef idx="minor"/>
        </p:style>
        <p:txBody>
          <a:bodyPr wrap="none" lIns="0" rIns="0" tIns="0" bIns="0">
            <a:noAutofit/>
          </a:bodyPr>
          <a:p>
            <a:pPr>
              <a:lnSpc>
                <a:spcPts val="6049"/>
              </a:lnSpc>
            </a:pPr>
            <a:r>
              <a:rPr b="0" lang="en-US" sz="4800" spc="-1" strike="noStrike">
                <a:solidFill>
                  <a:srgbClr val="f5f0f0"/>
                </a:solidFill>
                <a:latin typeface="Times New Roman"/>
                <a:ea typeface="Merriweather"/>
              </a:rPr>
              <a:t>Summarization in NLP</a:t>
            </a:r>
            <a:endParaRPr b="0" lang="en-US" sz="4800" spc="-1" strike="noStrike">
              <a:latin typeface="Arial"/>
            </a:endParaRPr>
          </a:p>
        </p:txBody>
      </p:sp>
      <p:sp>
        <p:nvSpPr>
          <p:cNvPr id="974" name="CustomShape 2"/>
          <p:cNvSpPr/>
          <p:nvPr/>
        </p:nvSpPr>
        <p:spPr>
          <a:xfrm>
            <a:off x="6350040" y="2766240"/>
            <a:ext cx="7415640" cy="3962880"/>
          </a:xfrm>
          <a:prstGeom prst="rect">
            <a:avLst/>
          </a:prstGeom>
          <a:noFill/>
          <a:ln>
            <a:noFill/>
          </a:ln>
        </p:spPr>
        <p:style>
          <a:lnRef idx="0"/>
          <a:fillRef idx="0"/>
          <a:effectRef idx="0"/>
          <a:fontRef idx="minor"/>
        </p:style>
        <p:txBody>
          <a:bodyPr lIns="0" rIns="0" tIns="0" bIns="0">
            <a:noAutofit/>
          </a:bodyPr>
          <a:p>
            <a:pPr>
              <a:lnSpc>
                <a:spcPct val="150000"/>
              </a:lnSpc>
            </a:pPr>
            <a:r>
              <a:rPr b="1" lang="en-US" sz="2800" spc="-1" strike="noStrike">
                <a:solidFill>
                  <a:srgbClr val="e2e6e9"/>
                </a:solidFill>
                <a:latin typeface="Times New Roman"/>
                <a:ea typeface="Merriweather"/>
              </a:rPr>
              <a:t>Summarization</a:t>
            </a:r>
            <a:r>
              <a:rPr b="0" lang="en-US" sz="2800" spc="-1" strike="noStrike">
                <a:solidFill>
                  <a:srgbClr val="e2e6e9"/>
                </a:solidFill>
                <a:latin typeface="Times New Roman"/>
                <a:ea typeface="Merriweather"/>
              </a:rPr>
              <a:t> in NLP is the process of condensing large amounts of text into shorter versions while preserving key ideas and main points. It helps people save time by extracting the most important information from long documents, articles, or conversations.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CustomShape 1"/>
          <p:cNvSpPr/>
          <p:nvPr/>
        </p:nvSpPr>
        <p:spPr>
          <a:xfrm>
            <a:off x="863640" y="764640"/>
            <a:ext cx="7475760" cy="770400"/>
          </a:xfrm>
          <a:prstGeom prst="rect">
            <a:avLst/>
          </a:prstGeom>
          <a:noFill/>
          <a:ln>
            <a:noFill/>
          </a:ln>
        </p:spPr>
        <p:style>
          <a:lnRef idx="0"/>
          <a:fillRef idx="0"/>
          <a:effectRef idx="0"/>
          <a:fontRef idx="minor"/>
        </p:style>
        <p:txBody>
          <a:bodyPr wrap="none" lIns="0" rIns="0" tIns="0" bIns="0">
            <a:noAutofit/>
          </a:bodyPr>
          <a:p>
            <a:pPr>
              <a:lnSpc>
                <a:spcPts val="6049"/>
              </a:lnSpc>
            </a:pPr>
            <a:r>
              <a:rPr b="0" lang="en-US" sz="4850" spc="-1" strike="noStrike">
                <a:solidFill>
                  <a:srgbClr val="f5f0f0"/>
                </a:solidFill>
                <a:latin typeface="Times New Roman"/>
                <a:ea typeface="Merriweather"/>
              </a:rPr>
              <a:t>Types of Summarization</a:t>
            </a:r>
            <a:endParaRPr b="0" lang="en-US" sz="4850" spc="-1" strike="noStrike">
              <a:latin typeface="Arial"/>
            </a:endParaRPr>
          </a:p>
        </p:txBody>
      </p:sp>
      <p:sp>
        <p:nvSpPr>
          <p:cNvPr id="976" name="CustomShape 2"/>
          <p:cNvSpPr/>
          <p:nvPr/>
        </p:nvSpPr>
        <p:spPr>
          <a:xfrm>
            <a:off x="863640" y="2466000"/>
            <a:ext cx="6014520" cy="492840"/>
          </a:xfrm>
          <a:prstGeom prst="rect">
            <a:avLst/>
          </a:prstGeom>
          <a:noFill/>
          <a:ln>
            <a:noFill/>
          </a:ln>
        </p:spPr>
        <p:style>
          <a:lnRef idx="0"/>
          <a:fillRef idx="0"/>
          <a:effectRef idx="0"/>
          <a:fontRef idx="minor"/>
        </p:style>
        <p:txBody>
          <a:bodyPr wrap="none" lIns="0" rIns="0" tIns="0" bIns="0">
            <a:noAutofit/>
          </a:bodyPr>
          <a:p>
            <a:pPr marL="343080" indent="-342360">
              <a:lnSpc>
                <a:spcPts val="3101"/>
              </a:lnSpc>
              <a:buClr>
                <a:srgbClr val="e2e6e9"/>
              </a:buClr>
              <a:buFont typeface="Symbol"/>
              <a:buChar char=""/>
            </a:pPr>
            <a:r>
              <a:rPr b="1" lang="en-US" sz="2800" spc="-1" strike="noStrike">
                <a:solidFill>
                  <a:srgbClr val="e2e6e9"/>
                </a:solidFill>
                <a:latin typeface="Times New Roman"/>
                <a:ea typeface="Merriweather"/>
              </a:rPr>
              <a:t>Extractive Summarization</a:t>
            </a:r>
            <a:endParaRPr b="0" lang="en-US" sz="2800" spc="-1" strike="noStrike">
              <a:latin typeface="Arial"/>
            </a:endParaRPr>
          </a:p>
        </p:txBody>
      </p:sp>
      <p:sp>
        <p:nvSpPr>
          <p:cNvPr id="977" name="CustomShape 3"/>
          <p:cNvSpPr/>
          <p:nvPr/>
        </p:nvSpPr>
        <p:spPr>
          <a:xfrm>
            <a:off x="863640" y="3108240"/>
            <a:ext cx="6014520" cy="118368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The system selects the most important sentences or phrases from the text and combines them into a summary.</a:t>
            </a:r>
            <a:endParaRPr b="0" lang="en-US" sz="2400" spc="-1" strike="noStrike">
              <a:latin typeface="Arial"/>
            </a:endParaRPr>
          </a:p>
        </p:txBody>
      </p:sp>
      <p:sp>
        <p:nvSpPr>
          <p:cNvPr id="978" name="CustomShape 4"/>
          <p:cNvSpPr/>
          <p:nvPr/>
        </p:nvSpPr>
        <p:spPr>
          <a:xfrm>
            <a:off x="7488720" y="2466000"/>
            <a:ext cx="6284520" cy="492840"/>
          </a:xfrm>
          <a:prstGeom prst="rect">
            <a:avLst/>
          </a:prstGeom>
          <a:noFill/>
          <a:ln>
            <a:noFill/>
          </a:ln>
        </p:spPr>
        <p:style>
          <a:lnRef idx="0"/>
          <a:fillRef idx="0"/>
          <a:effectRef idx="0"/>
          <a:fontRef idx="minor"/>
        </p:style>
        <p:txBody>
          <a:bodyPr wrap="none" lIns="0" rIns="0" tIns="0" bIns="0">
            <a:noAutofit/>
          </a:bodyPr>
          <a:p>
            <a:pPr marL="343080" indent="-342360">
              <a:lnSpc>
                <a:spcPts val="3101"/>
              </a:lnSpc>
              <a:buClr>
                <a:srgbClr val="e2e6e9"/>
              </a:buClr>
              <a:buFont typeface="Symbol"/>
              <a:buChar char=""/>
            </a:pPr>
            <a:r>
              <a:rPr b="1" lang="en-US" sz="2800" spc="-1" strike="noStrike">
                <a:solidFill>
                  <a:srgbClr val="e2e6e9"/>
                </a:solidFill>
                <a:latin typeface="Times New Roman"/>
                <a:ea typeface="Merriweather"/>
              </a:rPr>
              <a:t>Abstractive Summarization</a:t>
            </a:r>
            <a:endParaRPr b="0" lang="en-US" sz="2800" spc="-1" strike="noStrike">
              <a:latin typeface="Arial"/>
            </a:endParaRPr>
          </a:p>
        </p:txBody>
      </p:sp>
      <p:sp>
        <p:nvSpPr>
          <p:cNvPr id="979" name="CustomShape 5"/>
          <p:cNvSpPr/>
          <p:nvPr/>
        </p:nvSpPr>
        <p:spPr>
          <a:xfrm>
            <a:off x="7488720" y="3108240"/>
            <a:ext cx="6284520" cy="1183680"/>
          </a:xfrm>
          <a:prstGeom prst="rect">
            <a:avLst/>
          </a:prstGeom>
          <a:noFill/>
          <a:ln>
            <a:noFill/>
          </a:ln>
        </p:spPr>
        <p:style>
          <a:lnRef idx="0"/>
          <a:fillRef idx="0"/>
          <a:effectRef idx="0"/>
          <a:fontRef idx="minor"/>
        </p:style>
        <p:txBody>
          <a:bodyPr lIns="0" rIns="0" tIns="0" bIns="0">
            <a:noAutofit/>
          </a:bodyPr>
          <a:p>
            <a:pPr>
              <a:lnSpc>
                <a:spcPts val="3101"/>
              </a:lnSpc>
            </a:pPr>
            <a:r>
              <a:rPr b="0" lang="en-US" sz="2400" spc="-1" strike="noStrike">
                <a:solidFill>
                  <a:srgbClr val="e2e6e9"/>
                </a:solidFill>
                <a:latin typeface="Times New Roman"/>
                <a:ea typeface="Merriweather"/>
              </a:rPr>
              <a:t>The system generates a summary using its understanding of the content, often paraphrasing or rewriting the text.</a:t>
            </a:r>
            <a:endParaRPr b="0" lang="en-US" sz="2400" spc="-1" strike="noStrike">
              <a:latin typeface="Arial"/>
            </a:endParaRPr>
          </a:p>
        </p:txBody>
      </p:sp>
      <p:pic>
        <p:nvPicPr>
          <p:cNvPr id="980" name="Picture 2" descr=""/>
          <p:cNvPicPr/>
          <p:nvPr/>
        </p:nvPicPr>
        <p:blipFill>
          <a:blip r:embed="rId1"/>
          <a:stretch/>
        </p:blipFill>
        <p:spPr>
          <a:xfrm>
            <a:off x="3764160" y="4542480"/>
            <a:ext cx="7042680" cy="348588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CustomShape 1"/>
          <p:cNvSpPr/>
          <p:nvPr/>
        </p:nvSpPr>
        <p:spPr>
          <a:xfrm>
            <a:off x="745200" y="585720"/>
            <a:ext cx="7086240" cy="664920"/>
          </a:xfrm>
          <a:prstGeom prst="rect">
            <a:avLst/>
          </a:prstGeom>
          <a:noFill/>
          <a:ln>
            <a:noFill/>
          </a:ln>
        </p:spPr>
        <p:style>
          <a:lnRef idx="0"/>
          <a:fillRef idx="0"/>
          <a:effectRef idx="0"/>
          <a:fontRef idx="minor"/>
        </p:style>
        <p:txBody>
          <a:bodyPr wrap="none" lIns="0" rIns="0" tIns="0" bIns="0">
            <a:noAutofit/>
          </a:bodyPr>
          <a:p>
            <a:pPr>
              <a:lnSpc>
                <a:spcPts val="5199"/>
              </a:lnSpc>
            </a:pPr>
            <a:r>
              <a:rPr b="1" lang="en-US" sz="3600" spc="-1" strike="noStrike">
                <a:solidFill>
                  <a:srgbClr val="f5f0f0"/>
                </a:solidFill>
                <a:latin typeface="Times New Roman"/>
                <a:ea typeface="Merriweather"/>
              </a:rPr>
              <a:t>Extractive Summarization:</a:t>
            </a:r>
            <a:endParaRPr b="0" lang="en-US" sz="3600" spc="-1" strike="noStrike">
              <a:latin typeface="Arial"/>
            </a:endParaRPr>
          </a:p>
        </p:txBody>
      </p:sp>
      <p:pic>
        <p:nvPicPr>
          <p:cNvPr id="982" name="Image 0" descr=""/>
          <p:cNvPicPr/>
          <p:nvPr/>
        </p:nvPicPr>
        <p:blipFill>
          <a:blip r:embed="rId1"/>
          <a:stretch/>
        </p:blipFill>
        <p:spPr>
          <a:xfrm>
            <a:off x="4288680" y="1498680"/>
            <a:ext cx="6222960" cy="3559680"/>
          </a:xfrm>
          <a:prstGeom prst="rect">
            <a:avLst/>
          </a:prstGeom>
          <a:ln>
            <a:noFill/>
          </a:ln>
          <a:effectLst>
            <a:softEdge rad="112500"/>
          </a:effectLst>
        </p:spPr>
      </p:pic>
      <p:sp>
        <p:nvSpPr>
          <p:cNvPr id="983" name="CustomShape 2"/>
          <p:cNvSpPr/>
          <p:nvPr/>
        </p:nvSpPr>
        <p:spPr>
          <a:xfrm>
            <a:off x="847800" y="5306400"/>
            <a:ext cx="10271520" cy="2463480"/>
          </a:xfrm>
          <a:prstGeom prst="rect">
            <a:avLst/>
          </a:prstGeom>
          <a:noFill/>
          <a:ln>
            <a:noFill/>
          </a:ln>
        </p:spPr>
        <p:style>
          <a:lnRef idx="0"/>
          <a:fillRef idx="0"/>
          <a:effectRef idx="0"/>
          <a:fontRef idx="minor"/>
        </p:style>
        <p:txBody>
          <a:bodyPr wrap="none" lIns="0" rIns="0" tIns="0" bIns="0">
            <a:noAutofit/>
          </a:bodyPr>
          <a:p>
            <a:pPr>
              <a:lnSpc>
                <a:spcPct val="150000"/>
              </a:lnSpc>
            </a:pPr>
            <a:r>
              <a:rPr b="0" lang="en-US" sz="2400" spc="-1" strike="noStrike">
                <a:solidFill>
                  <a:srgbClr val="e2e6e9"/>
                </a:solidFill>
                <a:latin typeface="Times New Roman"/>
                <a:ea typeface="Merriweather"/>
              </a:rPr>
              <a:t>Example:</a:t>
            </a:r>
            <a:endParaRPr b="0" lang="en-US" sz="2400" spc="-1" strike="noStrike">
              <a:latin typeface="Arial"/>
            </a:endParaRPr>
          </a:p>
          <a:p>
            <a:pPr>
              <a:lnSpc>
                <a:spcPct val="150000"/>
              </a:lnSpc>
            </a:pPr>
            <a:r>
              <a:rPr b="0" lang="en-US" sz="2400" spc="-1" strike="noStrike">
                <a:solidFill>
                  <a:srgbClr val="e2e6e9"/>
                </a:solidFill>
                <a:latin typeface="Times New Roman"/>
                <a:ea typeface="Merriweather"/>
              </a:rPr>
              <a:t>Input: "The quick brown fox jumps over the lazy dog. The dog was sleeping under the tree.”</a:t>
            </a:r>
            <a:endParaRPr b="0" lang="en-US" sz="2400" spc="-1" strike="noStrike">
              <a:latin typeface="Arial"/>
            </a:endParaRPr>
          </a:p>
          <a:p>
            <a:pPr>
              <a:lnSpc>
                <a:spcPct val="150000"/>
              </a:lnSpc>
            </a:pPr>
            <a:r>
              <a:rPr b="0" lang="en-US" sz="2400" spc="-1" strike="noStrike">
                <a:solidFill>
                  <a:srgbClr val="e2e6e9"/>
                </a:solidFill>
                <a:latin typeface="Times New Roman"/>
                <a:ea typeface="Merriweather"/>
              </a:rPr>
              <a:t>Output: "The quick brown fox jumps over the lazy dog.“</a:t>
            </a:r>
            <a:endParaRPr b="0" lang="en-US" sz="2400" spc="-1" strike="noStrike">
              <a:latin typeface="Arial"/>
            </a:endParaRPr>
          </a:p>
          <a:p>
            <a:pPr>
              <a:lnSpc>
                <a:spcPct val="150000"/>
              </a:lnSpc>
            </a:pPr>
            <a:r>
              <a:rPr b="0" lang="en-US" sz="2400" spc="-1" strike="noStrike">
                <a:solidFill>
                  <a:srgbClr val="e2e6e9"/>
                </a:solidFill>
                <a:latin typeface="Times New Roman"/>
                <a:ea typeface="Merriweather"/>
              </a:rPr>
              <a:t>Tools: Algorithms like TextRank and LexRank.</a:t>
            </a:r>
            <a:endParaRPr b="0" lang="en-US" sz="2400" spc="-1" strike="noStrike">
              <a:latin typeface="Arial"/>
            </a:endParaRPr>
          </a:p>
        </p:txBody>
      </p:sp>
      <p:sp>
        <p:nvSpPr>
          <p:cNvPr id="984" name="CustomShape 3"/>
          <p:cNvSpPr/>
          <p:nvPr/>
        </p:nvSpPr>
        <p:spPr>
          <a:xfrm>
            <a:off x="745200" y="7303320"/>
            <a:ext cx="13138920" cy="3402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CustomShape 1"/>
          <p:cNvSpPr/>
          <p:nvPr/>
        </p:nvSpPr>
        <p:spPr>
          <a:xfrm>
            <a:off x="785880" y="617400"/>
            <a:ext cx="7786080" cy="701280"/>
          </a:xfrm>
          <a:prstGeom prst="rect">
            <a:avLst/>
          </a:prstGeom>
          <a:noFill/>
          <a:ln>
            <a:noFill/>
          </a:ln>
        </p:spPr>
        <p:style>
          <a:lnRef idx="0"/>
          <a:fillRef idx="0"/>
          <a:effectRef idx="0"/>
          <a:fontRef idx="minor"/>
        </p:style>
        <p:txBody>
          <a:bodyPr wrap="none" lIns="0" rIns="0" tIns="0" bIns="0">
            <a:noAutofit/>
          </a:bodyPr>
          <a:p>
            <a:pPr>
              <a:lnSpc>
                <a:spcPts val="5499"/>
              </a:lnSpc>
            </a:pPr>
            <a:r>
              <a:rPr b="0" lang="en-US" sz="3600" spc="-1" strike="noStrike">
                <a:solidFill>
                  <a:srgbClr val="f5f0f0"/>
                </a:solidFill>
                <a:latin typeface="Times New Roman"/>
                <a:ea typeface="Merriweather"/>
              </a:rPr>
              <a:t>Abstractive Summarization:</a:t>
            </a:r>
            <a:endParaRPr b="0" lang="en-US" sz="3600" spc="-1" strike="noStrike">
              <a:latin typeface="Arial"/>
            </a:endParaRPr>
          </a:p>
        </p:txBody>
      </p:sp>
      <p:pic>
        <p:nvPicPr>
          <p:cNvPr id="986" name="Image 0" descr=""/>
          <p:cNvPicPr/>
          <p:nvPr/>
        </p:nvPicPr>
        <p:blipFill>
          <a:blip r:embed="rId1"/>
          <a:stretch/>
        </p:blipFill>
        <p:spPr>
          <a:xfrm>
            <a:off x="3932640" y="1674720"/>
            <a:ext cx="6764400" cy="3398400"/>
          </a:xfrm>
          <a:prstGeom prst="rect">
            <a:avLst/>
          </a:prstGeom>
          <a:ln>
            <a:noFill/>
          </a:ln>
          <a:effectLst>
            <a:softEdge rad="112500"/>
          </a:effectLst>
        </p:spPr>
      </p:pic>
      <p:sp>
        <p:nvSpPr>
          <p:cNvPr id="987" name="CustomShape 2"/>
          <p:cNvSpPr/>
          <p:nvPr/>
        </p:nvSpPr>
        <p:spPr>
          <a:xfrm>
            <a:off x="785880" y="5420160"/>
            <a:ext cx="13057920" cy="358560"/>
          </a:xfrm>
          <a:prstGeom prst="rect">
            <a:avLst/>
          </a:prstGeom>
          <a:noFill/>
          <a:ln>
            <a:noFill/>
          </a:ln>
        </p:spPr>
        <p:style>
          <a:lnRef idx="0"/>
          <a:fillRef idx="0"/>
          <a:effectRef idx="0"/>
          <a:fontRef idx="minor"/>
        </p:style>
      </p:sp>
      <p:sp>
        <p:nvSpPr>
          <p:cNvPr id="988" name="CustomShape 3"/>
          <p:cNvSpPr/>
          <p:nvPr/>
        </p:nvSpPr>
        <p:spPr>
          <a:xfrm>
            <a:off x="785880" y="4970520"/>
            <a:ext cx="11030040" cy="2832840"/>
          </a:xfrm>
          <a:prstGeom prst="rect">
            <a:avLst/>
          </a:prstGeom>
          <a:noFill/>
          <a:ln>
            <a:noFill/>
          </a:ln>
        </p:spPr>
        <p:style>
          <a:lnRef idx="0"/>
          <a:fillRef idx="0"/>
          <a:effectRef idx="0"/>
          <a:fontRef idx="minor"/>
        </p:style>
        <p:txBody>
          <a:bodyPr lIns="90000" rIns="90000" tIns="45000" bIns="45000">
            <a:spAutoFit/>
          </a:bodyPr>
          <a:p>
            <a:pPr>
              <a:lnSpc>
                <a:spcPct val="150000"/>
              </a:lnSpc>
            </a:pPr>
            <a:r>
              <a:rPr b="0" lang="en-US" sz="2400" spc="-1" strike="noStrike">
                <a:solidFill>
                  <a:srgbClr val="e2e6e9"/>
                </a:solidFill>
                <a:latin typeface="Times New Roman"/>
                <a:ea typeface="Merriweather"/>
              </a:rPr>
              <a:t>Example:</a:t>
            </a:r>
            <a:endParaRPr b="0" lang="en-US" sz="2400" spc="-1" strike="noStrike">
              <a:latin typeface="Arial"/>
            </a:endParaRPr>
          </a:p>
          <a:p>
            <a:pPr>
              <a:lnSpc>
                <a:spcPct val="150000"/>
              </a:lnSpc>
            </a:pPr>
            <a:r>
              <a:rPr b="0" lang="en-US" sz="2400" spc="-1" strike="noStrike">
                <a:solidFill>
                  <a:srgbClr val="e2e6e9"/>
                </a:solidFill>
                <a:latin typeface="Times New Roman"/>
                <a:ea typeface="Merriweather"/>
              </a:rPr>
              <a:t>Input: "The quick brown fox jumps over the lazy dog. The dog was sleeping under the tree."</a:t>
            </a:r>
            <a:endParaRPr b="0" lang="en-US" sz="2400" spc="-1" strike="noStrike">
              <a:latin typeface="Arial"/>
            </a:endParaRPr>
          </a:p>
          <a:p>
            <a:pPr>
              <a:lnSpc>
                <a:spcPct val="150000"/>
              </a:lnSpc>
            </a:pPr>
            <a:r>
              <a:rPr b="0" lang="en-US" sz="2400" spc="-1" strike="noStrike">
                <a:solidFill>
                  <a:srgbClr val="e2e6e9"/>
                </a:solidFill>
                <a:latin typeface="Times New Roman"/>
                <a:ea typeface="Merriweather"/>
              </a:rPr>
              <a:t>Output: "A fox jumped over a sleeping dog."</a:t>
            </a:r>
            <a:endParaRPr b="0" lang="en-US" sz="2400" spc="-1" strike="noStrike">
              <a:latin typeface="Arial"/>
            </a:endParaRPr>
          </a:p>
          <a:p>
            <a:pPr>
              <a:lnSpc>
                <a:spcPct val="150000"/>
              </a:lnSpc>
            </a:pPr>
            <a:r>
              <a:rPr b="0" lang="en-US" sz="2400" spc="-1" strike="noStrike">
                <a:solidFill>
                  <a:srgbClr val="e2e6e9"/>
                </a:solidFill>
                <a:latin typeface="Times New Roman"/>
                <a:ea typeface="Merriweather"/>
              </a:rPr>
              <a:t>Tools: Deep learning models like BERT, GPT, or T5.</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9" name="Image 0" descr=""/>
          <p:cNvPicPr/>
          <p:nvPr/>
        </p:nvPicPr>
        <p:blipFill>
          <a:blip r:embed="rId1"/>
          <a:stretch/>
        </p:blipFill>
        <p:spPr>
          <a:xfrm>
            <a:off x="9144000" y="0"/>
            <a:ext cx="5485680" cy="8228880"/>
          </a:xfrm>
          <a:prstGeom prst="rect">
            <a:avLst/>
          </a:prstGeom>
          <a:ln>
            <a:noFill/>
          </a:ln>
        </p:spPr>
      </p:pic>
      <p:pic>
        <p:nvPicPr>
          <p:cNvPr id="990" name="Image 1" descr=""/>
          <p:cNvPicPr/>
          <p:nvPr/>
        </p:nvPicPr>
        <p:blipFill>
          <a:blip r:embed="rId2"/>
          <a:srcRect l="5544" t="3548" r="3035" b="3206"/>
          <a:stretch/>
        </p:blipFill>
        <p:spPr>
          <a:xfrm>
            <a:off x="9144000" y="0"/>
            <a:ext cx="5485680" cy="8229240"/>
          </a:xfrm>
          <a:prstGeom prst="rect">
            <a:avLst/>
          </a:prstGeom>
          <a:ln>
            <a:noFill/>
          </a:ln>
          <a:effectLst>
            <a:softEdge rad="112500"/>
          </a:effectLst>
        </p:spPr>
      </p:pic>
      <p:sp>
        <p:nvSpPr>
          <p:cNvPr id="991" name="CustomShape 1"/>
          <p:cNvSpPr/>
          <p:nvPr/>
        </p:nvSpPr>
        <p:spPr>
          <a:xfrm>
            <a:off x="765000" y="840960"/>
            <a:ext cx="5325480" cy="408960"/>
          </a:xfrm>
          <a:prstGeom prst="rect">
            <a:avLst/>
          </a:prstGeom>
          <a:noFill/>
          <a:ln>
            <a:noFill/>
          </a:ln>
        </p:spPr>
        <p:style>
          <a:lnRef idx="0"/>
          <a:fillRef idx="0"/>
          <a:effectRef idx="0"/>
          <a:fontRef idx="minor"/>
        </p:style>
        <p:txBody>
          <a:bodyPr wrap="none" lIns="0" rIns="0" tIns="0" bIns="0">
            <a:noAutofit/>
          </a:bodyPr>
          <a:p>
            <a:pPr>
              <a:lnSpc>
                <a:spcPts val="3200"/>
              </a:lnSpc>
            </a:pPr>
            <a:r>
              <a:rPr b="0" lang="en-US" sz="3200" spc="-1" strike="noStrike">
                <a:solidFill>
                  <a:srgbClr val="f5f0f0"/>
                </a:solidFill>
                <a:latin typeface="Times New Roman"/>
                <a:ea typeface="Merriweather"/>
              </a:rPr>
              <a:t>How Does Summarization Work?</a:t>
            </a:r>
            <a:endParaRPr b="0" lang="en-US" sz="3200" spc="-1" strike="noStrike">
              <a:latin typeface="Arial"/>
            </a:endParaRPr>
          </a:p>
        </p:txBody>
      </p:sp>
      <p:sp>
        <p:nvSpPr>
          <p:cNvPr id="992" name="CustomShape 2"/>
          <p:cNvSpPr/>
          <p:nvPr/>
        </p:nvSpPr>
        <p:spPr>
          <a:xfrm>
            <a:off x="765000" y="1742400"/>
            <a:ext cx="491040" cy="491040"/>
          </a:xfrm>
          <a:prstGeom prst="roundRect">
            <a:avLst>
              <a:gd name="adj" fmla="val 18668"/>
            </a:avLst>
          </a:prstGeom>
          <a:solidFill>
            <a:srgbClr val="003180"/>
          </a:solidFill>
          <a:ln w="7560">
            <a:solidFill>
              <a:srgbClr val="194a99"/>
            </a:solidFill>
            <a:round/>
          </a:ln>
        </p:spPr>
        <p:style>
          <a:lnRef idx="0"/>
          <a:fillRef idx="0"/>
          <a:effectRef idx="0"/>
          <a:fontRef idx="minor"/>
        </p:style>
      </p:sp>
      <p:sp>
        <p:nvSpPr>
          <p:cNvPr id="993" name="CustomShape 3"/>
          <p:cNvSpPr/>
          <p:nvPr/>
        </p:nvSpPr>
        <p:spPr>
          <a:xfrm>
            <a:off x="938520" y="1824120"/>
            <a:ext cx="143640" cy="327240"/>
          </a:xfrm>
          <a:prstGeom prst="rect">
            <a:avLst/>
          </a:prstGeom>
          <a:noFill/>
          <a:ln>
            <a:noFill/>
          </a:ln>
        </p:spPr>
        <p:style>
          <a:lnRef idx="0"/>
          <a:fillRef idx="0"/>
          <a:effectRef idx="0"/>
          <a:fontRef idx="minor"/>
        </p:style>
        <p:txBody>
          <a:bodyPr wrap="none" lIns="0" rIns="0" tIns="0" bIns="0">
            <a:noAutofit/>
          </a:bodyPr>
          <a:p>
            <a:pPr algn="ctr">
              <a:lnSpc>
                <a:spcPts val="2551"/>
              </a:lnSpc>
            </a:pPr>
            <a:r>
              <a:rPr b="0" lang="en-US" sz="2550" spc="-1" strike="noStrike">
                <a:solidFill>
                  <a:srgbClr val="e2e6e9"/>
                </a:solidFill>
                <a:latin typeface="Merriweather"/>
                <a:ea typeface="Merriweather"/>
              </a:rPr>
              <a:t>1</a:t>
            </a:r>
            <a:endParaRPr b="0" lang="en-US" sz="2550" spc="-1" strike="noStrike">
              <a:latin typeface="Arial"/>
            </a:endParaRPr>
          </a:p>
        </p:txBody>
      </p:sp>
      <p:sp>
        <p:nvSpPr>
          <p:cNvPr id="994" name="CustomShape 4"/>
          <p:cNvSpPr/>
          <p:nvPr/>
        </p:nvSpPr>
        <p:spPr>
          <a:xfrm>
            <a:off x="1475280" y="1742400"/>
            <a:ext cx="2731320" cy="340920"/>
          </a:xfrm>
          <a:prstGeom prst="rect">
            <a:avLst/>
          </a:prstGeom>
          <a:noFill/>
          <a:ln>
            <a:noFill/>
          </a:ln>
        </p:spPr>
        <p:style>
          <a:lnRef idx="0"/>
          <a:fillRef idx="0"/>
          <a:effectRef idx="0"/>
          <a:fontRef idx="minor"/>
        </p:style>
        <p:txBody>
          <a:bodyPr wrap="none" lIns="0" rIns="0" tIns="0" bIns="0">
            <a:noAutofit/>
          </a:bodyPr>
          <a:p>
            <a:pPr>
              <a:lnSpc>
                <a:spcPts val="2650"/>
              </a:lnSpc>
            </a:pPr>
            <a:r>
              <a:rPr b="0" lang="en-US" sz="2800" spc="-1" strike="noStrike">
                <a:solidFill>
                  <a:srgbClr val="e2e6e9"/>
                </a:solidFill>
                <a:latin typeface="Times New Roman"/>
                <a:ea typeface="Merriweather"/>
              </a:rPr>
              <a:t>Preprocessing</a:t>
            </a:r>
            <a:endParaRPr b="0" lang="en-US" sz="2800" spc="-1" strike="noStrike">
              <a:latin typeface="Arial"/>
            </a:endParaRPr>
          </a:p>
        </p:txBody>
      </p:sp>
      <p:sp>
        <p:nvSpPr>
          <p:cNvPr id="995" name="CustomShape 5"/>
          <p:cNvSpPr/>
          <p:nvPr/>
        </p:nvSpPr>
        <p:spPr>
          <a:xfrm>
            <a:off x="1475280" y="2215080"/>
            <a:ext cx="6903000" cy="1193760"/>
          </a:xfrm>
          <a:prstGeom prst="rect">
            <a:avLst/>
          </a:prstGeom>
          <a:noFill/>
          <a:ln>
            <a:noFill/>
          </a:ln>
        </p:spPr>
        <p:style>
          <a:lnRef idx="0"/>
          <a:fillRef idx="0"/>
          <a:effectRef idx="0"/>
          <a:fontRef idx="minor"/>
        </p:style>
        <p:txBody>
          <a:bodyPr lIns="0" rIns="0" tIns="0" bIns="0">
            <a:noAutofit/>
          </a:bodyPr>
          <a:p>
            <a:pPr marL="343440" indent="-342720">
              <a:lnSpc>
                <a:spcPts val="2750"/>
              </a:lnSpc>
              <a:buClr>
                <a:srgbClr val="e2e6e9"/>
              </a:buClr>
              <a:buFont typeface="Arial"/>
              <a:buChar char="•"/>
            </a:pPr>
            <a:r>
              <a:rPr b="0" lang="en-US" sz="2400" spc="-1" strike="noStrike">
                <a:solidFill>
                  <a:srgbClr val="ffffff"/>
                </a:solidFill>
                <a:latin typeface="Times New Roman"/>
                <a:ea typeface="DejaVu Sans"/>
              </a:rPr>
              <a:t>Cleaning the text: Removing unnecessary characters, punctuation, and stopwords.</a:t>
            </a:r>
            <a:endParaRPr b="0" lang="en-US" sz="2400" spc="-1" strike="noStrike">
              <a:latin typeface="Arial"/>
            </a:endParaRPr>
          </a:p>
          <a:p>
            <a:pPr marL="343440" indent="-342720">
              <a:lnSpc>
                <a:spcPts val="2750"/>
              </a:lnSpc>
              <a:buClr>
                <a:srgbClr val="e2e6e9"/>
              </a:buClr>
              <a:buFont typeface="Arial"/>
              <a:buChar char="•"/>
            </a:pPr>
            <a:r>
              <a:rPr b="0" lang="en-US" sz="2400" spc="-1" strike="noStrike">
                <a:solidFill>
                  <a:srgbClr val="ffffff"/>
                </a:solidFill>
                <a:latin typeface="Times New Roman"/>
                <a:ea typeface="DejaVu Sans"/>
              </a:rPr>
              <a:t>Tokenization: Splitting text into words or sentences.</a:t>
            </a:r>
            <a:endParaRPr b="0" lang="en-US" sz="2400" spc="-1" strike="noStrike">
              <a:latin typeface="Arial"/>
            </a:endParaRPr>
          </a:p>
        </p:txBody>
      </p:sp>
      <p:sp>
        <p:nvSpPr>
          <p:cNvPr id="996" name="CustomShape 6"/>
          <p:cNvSpPr/>
          <p:nvPr/>
        </p:nvSpPr>
        <p:spPr>
          <a:xfrm>
            <a:off x="765000" y="3804840"/>
            <a:ext cx="491040" cy="491040"/>
          </a:xfrm>
          <a:prstGeom prst="roundRect">
            <a:avLst>
              <a:gd name="adj" fmla="val 18668"/>
            </a:avLst>
          </a:prstGeom>
          <a:solidFill>
            <a:srgbClr val="003180"/>
          </a:solidFill>
          <a:ln w="7560">
            <a:solidFill>
              <a:srgbClr val="194a99"/>
            </a:solidFill>
            <a:round/>
          </a:ln>
        </p:spPr>
        <p:style>
          <a:lnRef idx="0"/>
          <a:fillRef idx="0"/>
          <a:effectRef idx="0"/>
          <a:fontRef idx="minor"/>
        </p:style>
      </p:sp>
      <p:sp>
        <p:nvSpPr>
          <p:cNvPr id="997" name="CustomShape 7"/>
          <p:cNvSpPr/>
          <p:nvPr/>
        </p:nvSpPr>
        <p:spPr>
          <a:xfrm>
            <a:off x="912600" y="3886560"/>
            <a:ext cx="195480" cy="327240"/>
          </a:xfrm>
          <a:prstGeom prst="rect">
            <a:avLst/>
          </a:prstGeom>
          <a:noFill/>
          <a:ln>
            <a:noFill/>
          </a:ln>
        </p:spPr>
        <p:style>
          <a:lnRef idx="0"/>
          <a:fillRef idx="0"/>
          <a:effectRef idx="0"/>
          <a:fontRef idx="minor"/>
        </p:style>
        <p:txBody>
          <a:bodyPr wrap="none" lIns="0" rIns="0" tIns="0" bIns="0">
            <a:noAutofit/>
          </a:bodyPr>
          <a:p>
            <a:pPr algn="ctr">
              <a:lnSpc>
                <a:spcPts val="2551"/>
              </a:lnSpc>
            </a:pPr>
            <a:r>
              <a:rPr b="0" lang="en-US" sz="2550" spc="-1" strike="noStrike">
                <a:solidFill>
                  <a:srgbClr val="e2e6e9"/>
                </a:solidFill>
                <a:latin typeface="Merriweather"/>
                <a:ea typeface="Merriweather"/>
              </a:rPr>
              <a:t>2</a:t>
            </a:r>
            <a:endParaRPr b="0" lang="en-US" sz="2550" spc="-1" strike="noStrike">
              <a:latin typeface="Arial"/>
            </a:endParaRPr>
          </a:p>
        </p:txBody>
      </p:sp>
      <p:sp>
        <p:nvSpPr>
          <p:cNvPr id="998" name="CustomShape 8"/>
          <p:cNvSpPr/>
          <p:nvPr/>
        </p:nvSpPr>
        <p:spPr>
          <a:xfrm>
            <a:off x="1475280" y="3804840"/>
            <a:ext cx="3635640" cy="340920"/>
          </a:xfrm>
          <a:prstGeom prst="rect">
            <a:avLst/>
          </a:prstGeom>
          <a:noFill/>
          <a:ln>
            <a:noFill/>
          </a:ln>
        </p:spPr>
        <p:style>
          <a:lnRef idx="0"/>
          <a:fillRef idx="0"/>
          <a:effectRef idx="0"/>
          <a:fontRef idx="minor"/>
        </p:style>
        <p:txBody>
          <a:bodyPr wrap="none" lIns="0" rIns="0" tIns="0" bIns="0">
            <a:noAutofit/>
          </a:bodyPr>
          <a:p>
            <a:pPr>
              <a:lnSpc>
                <a:spcPts val="2650"/>
              </a:lnSpc>
            </a:pPr>
            <a:r>
              <a:rPr b="0" lang="en-US" sz="2800" spc="-1" strike="noStrike">
                <a:solidFill>
                  <a:srgbClr val="e2e6e9"/>
                </a:solidFill>
                <a:latin typeface="Times New Roman"/>
                <a:ea typeface="Merriweather"/>
              </a:rPr>
              <a:t>Extractive Summarization:</a:t>
            </a:r>
            <a:endParaRPr b="0" lang="en-US" sz="2800" spc="-1" strike="noStrike">
              <a:latin typeface="Arial"/>
            </a:endParaRPr>
          </a:p>
        </p:txBody>
      </p:sp>
      <p:sp>
        <p:nvSpPr>
          <p:cNvPr id="999" name="CustomShape 9"/>
          <p:cNvSpPr/>
          <p:nvPr/>
        </p:nvSpPr>
        <p:spPr>
          <a:xfrm>
            <a:off x="1475280" y="4277160"/>
            <a:ext cx="6903000" cy="1422000"/>
          </a:xfrm>
          <a:prstGeom prst="rect">
            <a:avLst/>
          </a:prstGeom>
          <a:noFill/>
          <a:ln>
            <a:noFill/>
          </a:ln>
        </p:spPr>
        <p:style>
          <a:lnRef idx="0"/>
          <a:fillRef idx="0"/>
          <a:effectRef idx="0"/>
          <a:fontRef idx="minor"/>
        </p:style>
        <p:txBody>
          <a:bodyPr lIns="0" rIns="0" tIns="0" bIns="0">
            <a:noAutofit/>
          </a:bodyPr>
          <a:p>
            <a:pPr marL="343080" indent="-342360">
              <a:lnSpc>
                <a:spcPts val="2750"/>
              </a:lnSpc>
              <a:buClr>
                <a:srgbClr val="e2e6e9"/>
              </a:buClr>
              <a:buFont typeface="Symbol"/>
              <a:buChar char=""/>
            </a:pPr>
            <a:r>
              <a:rPr b="0" lang="en-US" sz="2400" spc="-1" strike="noStrike">
                <a:solidFill>
                  <a:srgbClr val="e2e6e9"/>
                </a:solidFill>
                <a:latin typeface="Times New Roman"/>
                <a:ea typeface="Merriweather"/>
              </a:rPr>
              <a:t>Identify keywords, phrases, or important sentences using algorithms like TF-IDF, TextRank, or clustering techniques.</a:t>
            </a:r>
            <a:endParaRPr b="0" lang="en-US" sz="2400" spc="-1" strike="noStrike">
              <a:latin typeface="Arial"/>
            </a:endParaRPr>
          </a:p>
          <a:p>
            <a:pPr marL="343080" indent="-342360">
              <a:lnSpc>
                <a:spcPts val="2750"/>
              </a:lnSpc>
              <a:buClr>
                <a:srgbClr val="e2e6e9"/>
              </a:buClr>
              <a:buFont typeface="Symbol"/>
              <a:buChar char=""/>
            </a:pPr>
            <a:r>
              <a:rPr b="0" lang="en-US" sz="2400" spc="-1" strike="noStrike">
                <a:solidFill>
                  <a:srgbClr val="e2e6e9"/>
                </a:solidFill>
                <a:latin typeface="Times New Roman"/>
                <a:ea typeface="Merriweather"/>
              </a:rPr>
              <a:t>Rank sentences by importance and select the top ones for the summary.</a:t>
            </a:r>
            <a:endParaRPr b="0" lang="en-US" sz="2400" spc="-1" strike="noStrike">
              <a:latin typeface="Arial"/>
            </a:endParaRPr>
          </a:p>
          <a:p>
            <a:pPr>
              <a:lnSpc>
                <a:spcPts val="2750"/>
              </a:lnSpc>
            </a:pPr>
            <a:endParaRPr b="0" lang="en-US" sz="2400" spc="-1" strike="noStrike">
              <a:latin typeface="Arial"/>
            </a:endParaRPr>
          </a:p>
          <a:p>
            <a:pPr>
              <a:lnSpc>
                <a:spcPts val="2750"/>
              </a:lnSpc>
            </a:pPr>
            <a:endParaRPr b="0" lang="en-US" sz="2400" spc="-1" strike="noStrike">
              <a:latin typeface="Arial"/>
            </a:endParaRPr>
          </a:p>
          <a:p>
            <a:pPr>
              <a:lnSpc>
                <a:spcPts val="2750"/>
              </a:lnSpc>
            </a:pPr>
            <a:endParaRPr b="0" lang="en-US" sz="2400" spc="-1" strike="noStrike">
              <a:latin typeface="Arial"/>
            </a:endParaRPr>
          </a:p>
        </p:txBody>
      </p:sp>
      <p:sp>
        <p:nvSpPr>
          <p:cNvPr id="1000" name="CustomShape 10"/>
          <p:cNvSpPr/>
          <p:nvPr/>
        </p:nvSpPr>
        <p:spPr>
          <a:xfrm>
            <a:off x="765000" y="6216840"/>
            <a:ext cx="491040" cy="491040"/>
          </a:xfrm>
          <a:prstGeom prst="roundRect">
            <a:avLst>
              <a:gd name="adj" fmla="val 18668"/>
            </a:avLst>
          </a:prstGeom>
          <a:solidFill>
            <a:srgbClr val="003180"/>
          </a:solidFill>
          <a:ln w="7560">
            <a:solidFill>
              <a:srgbClr val="194a99"/>
            </a:solidFill>
            <a:round/>
          </a:ln>
        </p:spPr>
        <p:style>
          <a:lnRef idx="0"/>
          <a:fillRef idx="0"/>
          <a:effectRef idx="0"/>
          <a:fontRef idx="minor"/>
        </p:style>
      </p:sp>
      <p:sp>
        <p:nvSpPr>
          <p:cNvPr id="1001" name="CustomShape 11"/>
          <p:cNvSpPr/>
          <p:nvPr/>
        </p:nvSpPr>
        <p:spPr>
          <a:xfrm>
            <a:off x="919080" y="6298920"/>
            <a:ext cx="182880" cy="327240"/>
          </a:xfrm>
          <a:prstGeom prst="rect">
            <a:avLst/>
          </a:prstGeom>
          <a:noFill/>
          <a:ln>
            <a:noFill/>
          </a:ln>
        </p:spPr>
        <p:style>
          <a:lnRef idx="0"/>
          <a:fillRef idx="0"/>
          <a:effectRef idx="0"/>
          <a:fontRef idx="minor"/>
        </p:style>
        <p:txBody>
          <a:bodyPr wrap="none" lIns="0" rIns="0" tIns="0" bIns="0">
            <a:noAutofit/>
          </a:bodyPr>
          <a:p>
            <a:pPr algn="ctr">
              <a:lnSpc>
                <a:spcPts val="2551"/>
              </a:lnSpc>
            </a:pPr>
            <a:r>
              <a:rPr b="0" lang="en-US" sz="2550" spc="-1" strike="noStrike">
                <a:solidFill>
                  <a:srgbClr val="e2e6e9"/>
                </a:solidFill>
                <a:latin typeface="Merriweather"/>
                <a:ea typeface="Merriweather"/>
              </a:rPr>
              <a:t>3</a:t>
            </a:r>
            <a:endParaRPr b="0" lang="en-US" sz="2550" spc="-1" strike="noStrike">
              <a:latin typeface="Arial"/>
            </a:endParaRPr>
          </a:p>
        </p:txBody>
      </p:sp>
      <p:sp>
        <p:nvSpPr>
          <p:cNvPr id="1002" name="CustomShape 12"/>
          <p:cNvSpPr/>
          <p:nvPr/>
        </p:nvSpPr>
        <p:spPr>
          <a:xfrm>
            <a:off x="1475280" y="6216840"/>
            <a:ext cx="3787920" cy="340920"/>
          </a:xfrm>
          <a:prstGeom prst="rect">
            <a:avLst/>
          </a:prstGeom>
          <a:noFill/>
          <a:ln>
            <a:noFill/>
          </a:ln>
        </p:spPr>
        <p:style>
          <a:lnRef idx="0"/>
          <a:fillRef idx="0"/>
          <a:effectRef idx="0"/>
          <a:fontRef idx="minor"/>
        </p:style>
        <p:txBody>
          <a:bodyPr wrap="none" lIns="0" rIns="0" tIns="0" bIns="0">
            <a:noAutofit/>
          </a:bodyPr>
          <a:p>
            <a:pPr>
              <a:lnSpc>
                <a:spcPts val="2650"/>
              </a:lnSpc>
            </a:pPr>
            <a:r>
              <a:rPr b="0" lang="en-US" sz="2800" spc="-1" strike="noStrike">
                <a:solidFill>
                  <a:srgbClr val="e2e6e9"/>
                </a:solidFill>
                <a:latin typeface="Times New Roman"/>
                <a:ea typeface="Merriweather"/>
              </a:rPr>
              <a:t>Abstractive Summarization:</a:t>
            </a:r>
            <a:endParaRPr b="0" lang="en-US" sz="2800" spc="-1" strike="noStrike">
              <a:latin typeface="Arial"/>
            </a:endParaRPr>
          </a:p>
        </p:txBody>
      </p:sp>
      <p:sp>
        <p:nvSpPr>
          <p:cNvPr id="1003" name="CustomShape 13"/>
          <p:cNvSpPr/>
          <p:nvPr/>
        </p:nvSpPr>
        <p:spPr>
          <a:xfrm>
            <a:off x="1475280" y="6689520"/>
            <a:ext cx="6903000" cy="698760"/>
          </a:xfrm>
          <a:prstGeom prst="rect">
            <a:avLst/>
          </a:prstGeom>
          <a:noFill/>
          <a:ln>
            <a:noFill/>
          </a:ln>
        </p:spPr>
        <p:style>
          <a:lnRef idx="0"/>
          <a:fillRef idx="0"/>
          <a:effectRef idx="0"/>
          <a:fontRef idx="minor"/>
        </p:style>
        <p:txBody>
          <a:bodyPr lIns="0" rIns="0" tIns="0" bIns="0">
            <a:noAutofit/>
          </a:bodyPr>
          <a:p>
            <a:pPr>
              <a:lnSpc>
                <a:spcPts val="2750"/>
              </a:lnSpc>
            </a:pPr>
            <a:r>
              <a:rPr b="0" lang="en-US" sz="2400" spc="-1" strike="noStrike">
                <a:solidFill>
                  <a:srgbClr val="e2e6e9"/>
                </a:solidFill>
                <a:latin typeface="Times New Roman"/>
                <a:ea typeface="Merriweather"/>
              </a:rPr>
              <a:t>Use advanced neural networks like transformers to understand the text and generate a new, concise version.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4" name="Image 0" descr=""/>
          <p:cNvPicPr/>
          <p:nvPr/>
        </p:nvPicPr>
        <p:blipFill>
          <a:blip r:embed="rId1"/>
          <a:stretch/>
        </p:blipFill>
        <p:spPr>
          <a:xfrm>
            <a:off x="9144000" y="0"/>
            <a:ext cx="5485680" cy="8232120"/>
          </a:xfrm>
          <a:prstGeom prst="rect">
            <a:avLst/>
          </a:prstGeom>
          <a:ln>
            <a:noFill/>
          </a:ln>
        </p:spPr>
      </p:pic>
      <p:pic>
        <p:nvPicPr>
          <p:cNvPr id="1005" name="Image 1" descr=""/>
          <p:cNvPicPr/>
          <p:nvPr/>
        </p:nvPicPr>
        <p:blipFill>
          <a:blip r:embed="rId2"/>
          <a:stretch/>
        </p:blipFill>
        <p:spPr>
          <a:xfrm>
            <a:off x="9144360" y="1436760"/>
            <a:ext cx="5485680" cy="5340600"/>
          </a:xfrm>
          <a:prstGeom prst="rect">
            <a:avLst/>
          </a:prstGeom>
          <a:ln>
            <a:noFill/>
          </a:ln>
          <a:effectLst>
            <a:softEdge rad="112500"/>
          </a:effectLst>
        </p:spPr>
      </p:pic>
      <p:sp>
        <p:nvSpPr>
          <p:cNvPr id="1006" name="CustomShape 1"/>
          <p:cNvSpPr/>
          <p:nvPr/>
        </p:nvSpPr>
        <p:spPr>
          <a:xfrm>
            <a:off x="810720" y="636840"/>
            <a:ext cx="7522200" cy="853200"/>
          </a:xfrm>
          <a:prstGeom prst="rect">
            <a:avLst/>
          </a:prstGeom>
          <a:noFill/>
          <a:ln>
            <a:noFill/>
          </a:ln>
        </p:spPr>
        <p:style>
          <a:lnRef idx="0"/>
          <a:fillRef idx="0"/>
          <a:effectRef idx="0"/>
          <a:fontRef idx="minor"/>
        </p:style>
        <p:txBody>
          <a:bodyPr lIns="0" rIns="0" tIns="0" bIns="0">
            <a:noAutofit/>
          </a:bodyPr>
          <a:p>
            <a:pPr>
              <a:lnSpc>
                <a:spcPts val="4550"/>
              </a:lnSpc>
            </a:pPr>
            <a:r>
              <a:rPr b="0" lang="en-US" sz="3600" spc="-1" strike="noStrike">
                <a:solidFill>
                  <a:srgbClr val="f5f0f0"/>
                </a:solidFill>
                <a:latin typeface="Times New Roman"/>
                <a:ea typeface="Merriweather"/>
              </a:rPr>
              <a:t>Applications of NLP Summarization</a:t>
            </a:r>
            <a:endParaRPr b="0" lang="en-US" sz="3600" spc="-1" strike="noStrike">
              <a:latin typeface="Arial"/>
            </a:endParaRPr>
          </a:p>
        </p:txBody>
      </p:sp>
      <p:pic>
        <p:nvPicPr>
          <p:cNvPr id="1007" name="Image 2" descr=""/>
          <p:cNvPicPr/>
          <p:nvPr/>
        </p:nvPicPr>
        <p:blipFill>
          <a:blip r:embed="rId3"/>
          <a:stretch/>
        </p:blipFill>
        <p:spPr>
          <a:xfrm>
            <a:off x="810720" y="2055240"/>
            <a:ext cx="578160" cy="578160"/>
          </a:xfrm>
          <a:prstGeom prst="rect">
            <a:avLst/>
          </a:prstGeom>
          <a:ln>
            <a:noFill/>
          </a:ln>
        </p:spPr>
      </p:pic>
      <p:sp>
        <p:nvSpPr>
          <p:cNvPr id="1008" name="CustomShape 2"/>
          <p:cNvSpPr/>
          <p:nvPr/>
        </p:nvSpPr>
        <p:spPr>
          <a:xfrm>
            <a:off x="810720" y="2865600"/>
            <a:ext cx="2894400" cy="361080"/>
          </a:xfrm>
          <a:prstGeom prst="rect">
            <a:avLst/>
          </a:prstGeom>
          <a:noFill/>
          <a:ln>
            <a:noFill/>
          </a:ln>
        </p:spPr>
        <p:style>
          <a:lnRef idx="0"/>
          <a:fillRef idx="0"/>
          <a:effectRef idx="0"/>
          <a:fontRef idx="minor"/>
        </p:style>
        <p:txBody>
          <a:bodyPr wrap="none" lIns="0" rIns="0" tIns="0" bIns="0">
            <a:noAutofit/>
          </a:bodyPr>
          <a:p>
            <a:pPr>
              <a:lnSpc>
                <a:spcPts val="2801"/>
              </a:lnSpc>
            </a:pPr>
            <a:r>
              <a:rPr b="1" lang="en-US" sz="2400" spc="-1" strike="noStrike">
                <a:solidFill>
                  <a:srgbClr val="e2e6e9"/>
                </a:solidFill>
                <a:latin typeface="Times New Roman"/>
                <a:ea typeface="Merriweather"/>
              </a:rPr>
              <a:t>News Aggregators</a:t>
            </a:r>
            <a:endParaRPr b="0" lang="en-US" sz="2400" spc="-1" strike="noStrike">
              <a:latin typeface="Arial"/>
            </a:endParaRPr>
          </a:p>
        </p:txBody>
      </p:sp>
      <p:sp>
        <p:nvSpPr>
          <p:cNvPr id="1009" name="CustomShape 3"/>
          <p:cNvSpPr/>
          <p:nvPr/>
        </p:nvSpPr>
        <p:spPr>
          <a:xfrm>
            <a:off x="810720" y="3366720"/>
            <a:ext cx="3587040" cy="1110960"/>
          </a:xfrm>
          <a:prstGeom prst="rect">
            <a:avLst/>
          </a:prstGeom>
          <a:noFill/>
          <a:ln>
            <a:noFill/>
          </a:ln>
        </p:spPr>
        <p:style>
          <a:lnRef idx="0"/>
          <a:fillRef idx="0"/>
          <a:effectRef idx="0"/>
          <a:fontRef idx="minor"/>
        </p:style>
        <p:txBody>
          <a:bodyPr lIns="0" rIns="0" tIns="0" bIns="0">
            <a:noAutofit/>
          </a:bodyPr>
          <a:p>
            <a:pPr>
              <a:lnSpc>
                <a:spcPts val="2900"/>
              </a:lnSpc>
            </a:pPr>
            <a:r>
              <a:rPr b="0" lang="en-US" sz="2400" spc="-1" strike="noStrike">
                <a:solidFill>
                  <a:srgbClr val="e2e6e9"/>
                </a:solidFill>
                <a:latin typeface="Times New Roman"/>
                <a:ea typeface="Merriweather"/>
              </a:rPr>
              <a:t>Creating quick summaries of news articles (e.g., Google News, Inshorts).</a:t>
            </a:r>
            <a:endParaRPr b="0" lang="en-US" sz="2400" spc="-1" strike="noStrike">
              <a:latin typeface="Arial"/>
            </a:endParaRPr>
          </a:p>
        </p:txBody>
      </p:sp>
      <p:pic>
        <p:nvPicPr>
          <p:cNvPr id="1010" name="Image 3" descr=""/>
          <p:cNvPicPr/>
          <p:nvPr/>
        </p:nvPicPr>
        <p:blipFill>
          <a:blip r:embed="rId4"/>
          <a:stretch/>
        </p:blipFill>
        <p:spPr>
          <a:xfrm>
            <a:off x="4745520" y="2055240"/>
            <a:ext cx="578160" cy="578160"/>
          </a:xfrm>
          <a:prstGeom prst="rect">
            <a:avLst/>
          </a:prstGeom>
          <a:ln>
            <a:noFill/>
          </a:ln>
        </p:spPr>
      </p:pic>
      <p:sp>
        <p:nvSpPr>
          <p:cNvPr id="1011" name="CustomShape 4"/>
          <p:cNvSpPr/>
          <p:nvPr/>
        </p:nvSpPr>
        <p:spPr>
          <a:xfrm>
            <a:off x="4745520" y="2865600"/>
            <a:ext cx="2894400" cy="361080"/>
          </a:xfrm>
          <a:prstGeom prst="rect">
            <a:avLst/>
          </a:prstGeom>
          <a:noFill/>
          <a:ln>
            <a:noFill/>
          </a:ln>
        </p:spPr>
        <p:style>
          <a:lnRef idx="0"/>
          <a:fillRef idx="0"/>
          <a:effectRef idx="0"/>
          <a:fontRef idx="minor"/>
        </p:style>
        <p:txBody>
          <a:bodyPr wrap="none" lIns="0" rIns="0" tIns="0" bIns="0">
            <a:noAutofit/>
          </a:bodyPr>
          <a:p>
            <a:pPr>
              <a:lnSpc>
                <a:spcPts val="2801"/>
              </a:lnSpc>
            </a:pPr>
            <a:r>
              <a:rPr b="1" lang="en-US" sz="2400" spc="-1" strike="noStrike">
                <a:solidFill>
                  <a:srgbClr val="e2e6e9"/>
                </a:solidFill>
                <a:latin typeface="Times New Roman"/>
                <a:ea typeface="Merriweather"/>
              </a:rPr>
              <a:t>Document Analysis</a:t>
            </a:r>
            <a:endParaRPr b="0" lang="en-US" sz="2400" spc="-1" strike="noStrike">
              <a:latin typeface="Arial"/>
            </a:endParaRPr>
          </a:p>
        </p:txBody>
      </p:sp>
      <p:sp>
        <p:nvSpPr>
          <p:cNvPr id="1012" name="CustomShape 5"/>
          <p:cNvSpPr/>
          <p:nvPr/>
        </p:nvSpPr>
        <p:spPr>
          <a:xfrm>
            <a:off x="4745520" y="3366720"/>
            <a:ext cx="3587040" cy="740160"/>
          </a:xfrm>
          <a:prstGeom prst="rect">
            <a:avLst/>
          </a:prstGeom>
          <a:noFill/>
          <a:ln>
            <a:noFill/>
          </a:ln>
        </p:spPr>
        <p:style>
          <a:lnRef idx="0"/>
          <a:fillRef idx="0"/>
          <a:effectRef idx="0"/>
          <a:fontRef idx="minor"/>
        </p:style>
        <p:txBody>
          <a:bodyPr lIns="0" rIns="0" tIns="0" bIns="0">
            <a:noAutofit/>
          </a:bodyPr>
          <a:p>
            <a:pPr>
              <a:lnSpc>
                <a:spcPts val="2900"/>
              </a:lnSpc>
            </a:pPr>
            <a:r>
              <a:rPr b="0" lang="en-US" sz="2400" spc="-1" strike="noStrike">
                <a:solidFill>
                  <a:srgbClr val="e2e6e9"/>
                </a:solidFill>
                <a:latin typeface="Times New Roman"/>
                <a:ea typeface="Merriweather"/>
              </a:rPr>
              <a:t>Summarizing lengthy research papers or legal documents.</a:t>
            </a:r>
            <a:endParaRPr b="0" lang="en-US" sz="2400" spc="-1" strike="noStrike">
              <a:latin typeface="Arial"/>
            </a:endParaRPr>
          </a:p>
        </p:txBody>
      </p:sp>
      <p:pic>
        <p:nvPicPr>
          <p:cNvPr id="1013" name="Image 4" descr=""/>
          <p:cNvPicPr/>
          <p:nvPr/>
        </p:nvPicPr>
        <p:blipFill>
          <a:blip r:embed="rId5"/>
          <a:stretch/>
        </p:blipFill>
        <p:spPr>
          <a:xfrm>
            <a:off x="810720" y="5172840"/>
            <a:ext cx="578160" cy="578160"/>
          </a:xfrm>
          <a:prstGeom prst="rect">
            <a:avLst/>
          </a:prstGeom>
          <a:ln>
            <a:noFill/>
          </a:ln>
        </p:spPr>
      </p:pic>
      <p:sp>
        <p:nvSpPr>
          <p:cNvPr id="1014" name="CustomShape 6"/>
          <p:cNvSpPr/>
          <p:nvPr/>
        </p:nvSpPr>
        <p:spPr>
          <a:xfrm>
            <a:off x="810720" y="5983560"/>
            <a:ext cx="2894400" cy="361080"/>
          </a:xfrm>
          <a:prstGeom prst="rect">
            <a:avLst/>
          </a:prstGeom>
          <a:noFill/>
          <a:ln>
            <a:noFill/>
          </a:ln>
        </p:spPr>
        <p:style>
          <a:lnRef idx="0"/>
          <a:fillRef idx="0"/>
          <a:effectRef idx="0"/>
          <a:fontRef idx="minor"/>
        </p:style>
        <p:txBody>
          <a:bodyPr wrap="none" lIns="0" rIns="0" tIns="0" bIns="0">
            <a:noAutofit/>
          </a:bodyPr>
          <a:p>
            <a:pPr>
              <a:lnSpc>
                <a:spcPts val="2801"/>
              </a:lnSpc>
            </a:pPr>
            <a:r>
              <a:rPr b="1" lang="en-US" sz="2400" spc="-1" strike="noStrike">
                <a:solidFill>
                  <a:srgbClr val="e2e6e9"/>
                </a:solidFill>
                <a:latin typeface="Times New Roman"/>
                <a:ea typeface="Merriweather"/>
              </a:rPr>
              <a:t>Customer Support</a:t>
            </a:r>
            <a:endParaRPr b="0" lang="en-US" sz="2400" spc="-1" strike="noStrike">
              <a:latin typeface="Arial"/>
            </a:endParaRPr>
          </a:p>
        </p:txBody>
      </p:sp>
      <p:sp>
        <p:nvSpPr>
          <p:cNvPr id="1015" name="CustomShape 7"/>
          <p:cNvSpPr/>
          <p:nvPr/>
        </p:nvSpPr>
        <p:spPr>
          <a:xfrm>
            <a:off x="810720" y="6484320"/>
            <a:ext cx="3587040" cy="1110960"/>
          </a:xfrm>
          <a:prstGeom prst="rect">
            <a:avLst/>
          </a:prstGeom>
          <a:noFill/>
          <a:ln>
            <a:noFill/>
          </a:ln>
        </p:spPr>
        <p:style>
          <a:lnRef idx="0"/>
          <a:fillRef idx="0"/>
          <a:effectRef idx="0"/>
          <a:fontRef idx="minor"/>
        </p:style>
        <p:txBody>
          <a:bodyPr lIns="0" rIns="0" tIns="0" bIns="0">
            <a:noAutofit/>
          </a:bodyPr>
          <a:p>
            <a:pPr>
              <a:lnSpc>
                <a:spcPts val="2900"/>
              </a:lnSpc>
            </a:pPr>
            <a:r>
              <a:rPr b="0" lang="en-US" sz="2400" spc="-1" strike="noStrike">
                <a:solidFill>
                  <a:srgbClr val="e2e6e9"/>
                </a:solidFill>
                <a:latin typeface="Times New Roman"/>
                <a:ea typeface="Merriweather"/>
              </a:rPr>
              <a:t>Summarizing customer queries or complaints for faster resolution.</a:t>
            </a:r>
            <a:endParaRPr b="0" lang="en-US" sz="2400" spc="-1" strike="noStrike">
              <a:latin typeface="Arial"/>
            </a:endParaRPr>
          </a:p>
        </p:txBody>
      </p:sp>
      <p:pic>
        <p:nvPicPr>
          <p:cNvPr id="1016" name="Image 5" descr=""/>
          <p:cNvPicPr/>
          <p:nvPr/>
        </p:nvPicPr>
        <p:blipFill>
          <a:blip r:embed="rId6"/>
          <a:stretch/>
        </p:blipFill>
        <p:spPr>
          <a:xfrm>
            <a:off x="4745520" y="5172840"/>
            <a:ext cx="578160" cy="578160"/>
          </a:xfrm>
          <a:prstGeom prst="rect">
            <a:avLst/>
          </a:prstGeom>
          <a:ln>
            <a:noFill/>
          </a:ln>
        </p:spPr>
      </p:pic>
      <p:sp>
        <p:nvSpPr>
          <p:cNvPr id="1017" name="CustomShape 8"/>
          <p:cNvSpPr/>
          <p:nvPr/>
        </p:nvSpPr>
        <p:spPr>
          <a:xfrm>
            <a:off x="4745520" y="5983560"/>
            <a:ext cx="2894400" cy="361080"/>
          </a:xfrm>
          <a:prstGeom prst="rect">
            <a:avLst/>
          </a:prstGeom>
          <a:noFill/>
          <a:ln>
            <a:noFill/>
          </a:ln>
        </p:spPr>
        <p:style>
          <a:lnRef idx="0"/>
          <a:fillRef idx="0"/>
          <a:effectRef idx="0"/>
          <a:fontRef idx="minor"/>
        </p:style>
        <p:txBody>
          <a:bodyPr wrap="none" lIns="0" rIns="0" tIns="0" bIns="0">
            <a:noAutofit/>
          </a:bodyPr>
          <a:p>
            <a:pPr>
              <a:lnSpc>
                <a:spcPts val="2801"/>
              </a:lnSpc>
            </a:pPr>
            <a:r>
              <a:rPr b="1" lang="en-US" sz="2400" spc="-1" strike="noStrike">
                <a:solidFill>
                  <a:srgbClr val="e2e6e9"/>
                </a:solidFill>
                <a:latin typeface="Times New Roman"/>
                <a:ea typeface="Merriweather"/>
              </a:rPr>
              <a:t>Content Generation</a:t>
            </a:r>
            <a:endParaRPr b="0" lang="en-US" sz="2400" spc="-1" strike="noStrike">
              <a:latin typeface="Arial"/>
            </a:endParaRPr>
          </a:p>
        </p:txBody>
      </p:sp>
      <p:sp>
        <p:nvSpPr>
          <p:cNvPr id="1018" name="CustomShape 9"/>
          <p:cNvSpPr/>
          <p:nvPr/>
        </p:nvSpPr>
        <p:spPr>
          <a:xfrm>
            <a:off x="4745520" y="6484320"/>
            <a:ext cx="3587040" cy="740160"/>
          </a:xfrm>
          <a:prstGeom prst="rect">
            <a:avLst/>
          </a:prstGeom>
          <a:noFill/>
          <a:ln>
            <a:noFill/>
          </a:ln>
        </p:spPr>
        <p:style>
          <a:lnRef idx="0"/>
          <a:fillRef idx="0"/>
          <a:effectRef idx="0"/>
          <a:fontRef idx="minor"/>
        </p:style>
        <p:txBody>
          <a:bodyPr lIns="0" rIns="0" tIns="0" bIns="0">
            <a:noAutofit/>
          </a:bodyPr>
          <a:p>
            <a:pPr>
              <a:lnSpc>
                <a:spcPts val="2900"/>
              </a:lnSpc>
            </a:pPr>
            <a:r>
              <a:rPr b="0" lang="en-US" sz="2400" spc="-1" strike="noStrike">
                <a:solidFill>
                  <a:srgbClr val="e2e6e9"/>
                </a:solidFill>
                <a:latin typeface="Times New Roman"/>
                <a:ea typeface="Merriweather"/>
              </a:rPr>
              <a:t>Generating short summaries for blogs, videos, or podcasts.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CustomShape 1"/>
          <p:cNvSpPr/>
          <p:nvPr/>
        </p:nvSpPr>
        <p:spPr>
          <a:xfrm>
            <a:off x="1388160" y="304560"/>
            <a:ext cx="11930400" cy="770400"/>
          </a:xfrm>
          <a:prstGeom prst="rect">
            <a:avLst/>
          </a:prstGeom>
          <a:noFill/>
          <a:ln>
            <a:noFill/>
          </a:ln>
        </p:spPr>
        <p:style>
          <a:lnRef idx="0"/>
          <a:fillRef idx="0"/>
          <a:effectRef idx="0"/>
          <a:fontRef idx="minor"/>
        </p:style>
        <p:txBody>
          <a:bodyPr wrap="none" lIns="0" rIns="0" tIns="0" bIns="0">
            <a:noAutofit/>
          </a:bodyPr>
          <a:p>
            <a:pPr algn="ctr">
              <a:lnSpc>
                <a:spcPts val="6049"/>
              </a:lnSpc>
            </a:pPr>
            <a:r>
              <a:rPr b="0" lang="en-US" sz="4000" spc="-1" strike="noStrike">
                <a:solidFill>
                  <a:srgbClr val="f5f0f0"/>
                </a:solidFill>
                <a:latin typeface="Times New Roman"/>
                <a:ea typeface="Merriweather"/>
              </a:rPr>
              <a:t>Popular Algorithms for Summarization</a:t>
            </a:r>
            <a:endParaRPr b="0" lang="en-US" sz="4000" spc="-1" strike="noStrike">
              <a:latin typeface="Arial"/>
            </a:endParaRPr>
          </a:p>
        </p:txBody>
      </p:sp>
      <p:sp>
        <p:nvSpPr>
          <p:cNvPr id="1020" name="CustomShape 2"/>
          <p:cNvSpPr/>
          <p:nvPr/>
        </p:nvSpPr>
        <p:spPr>
          <a:xfrm>
            <a:off x="856800" y="4780440"/>
            <a:ext cx="3999960" cy="384840"/>
          </a:xfrm>
          <a:prstGeom prst="rect">
            <a:avLst/>
          </a:prstGeom>
          <a:noFill/>
          <a:ln>
            <a:noFill/>
          </a:ln>
        </p:spPr>
        <p:style>
          <a:lnRef idx="0"/>
          <a:fillRef idx="0"/>
          <a:effectRef idx="0"/>
          <a:fontRef idx="minor"/>
        </p:style>
        <p:txBody>
          <a:bodyPr wrap="none" lIns="0" rIns="0" tIns="0" bIns="0">
            <a:noAutofit/>
          </a:bodyPr>
          <a:p>
            <a:pPr>
              <a:lnSpc>
                <a:spcPts val="2999"/>
              </a:lnSpc>
            </a:pPr>
            <a:r>
              <a:rPr b="1" lang="en-US" sz="2800" spc="-1" strike="noStrike">
                <a:solidFill>
                  <a:srgbClr val="f5f0f0"/>
                </a:solidFill>
                <a:latin typeface="Times New Roman"/>
                <a:ea typeface="Merriweather"/>
              </a:rPr>
              <a:t>Extractive Summarization</a:t>
            </a:r>
            <a:endParaRPr b="0" lang="en-US" sz="2800" spc="-1" strike="noStrike">
              <a:latin typeface="Arial"/>
            </a:endParaRPr>
          </a:p>
        </p:txBody>
      </p:sp>
      <p:sp>
        <p:nvSpPr>
          <p:cNvPr id="1021" name="CustomShape 3"/>
          <p:cNvSpPr/>
          <p:nvPr/>
        </p:nvSpPr>
        <p:spPr>
          <a:xfrm>
            <a:off x="856800" y="5488560"/>
            <a:ext cx="5879520" cy="1722960"/>
          </a:xfrm>
          <a:prstGeom prst="rect">
            <a:avLst/>
          </a:prstGeom>
          <a:noFill/>
          <a:ln>
            <a:noFill/>
          </a:ln>
        </p:spPr>
        <p:style>
          <a:lnRef idx="0"/>
          <a:fillRef idx="0"/>
          <a:effectRef idx="0"/>
          <a:fontRef idx="minor"/>
        </p:style>
        <p:txBody>
          <a:bodyPr wrap="none" lIns="0" rIns="0" tIns="0" bIns="0">
            <a:noAutofit/>
          </a:bodyPr>
          <a:p>
            <a:pPr marL="343080" indent="-342360">
              <a:lnSpc>
                <a:spcPts val="3101"/>
              </a:lnSpc>
              <a:buClr>
                <a:srgbClr val="e2e6e9"/>
              </a:buClr>
              <a:buFont typeface="Symbol"/>
              <a:buChar char=""/>
            </a:pPr>
            <a:r>
              <a:rPr b="0" lang="en-US" sz="2400" spc="-1" strike="noStrike">
                <a:solidFill>
                  <a:srgbClr val="e2e6e9"/>
                </a:solidFill>
                <a:latin typeface="Times New Roman"/>
                <a:ea typeface="Merriweather"/>
              </a:rPr>
              <a:t>Text Rank</a:t>
            </a:r>
            <a:endParaRPr b="0" lang="en-US" sz="2400" spc="-1" strike="noStrike">
              <a:latin typeface="Arial"/>
            </a:endParaRPr>
          </a:p>
          <a:p>
            <a:pPr marL="343080" indent="-342360">
              <a:lnSpc>
                <a:spcPts val="3101"/>
              </a:lnSpc>
              <a:buClr>
                <a:srgbClr val="e2e6e9"/>
              </a:buClr>
              <a:buFont typeface="Symbol"/>
              <a:buChar char=""/>
            </a:pPr>
            <a:r>
              <a:rPr b="0" lang="en-US" sz="2400" spc="-1" strike="noStrike">
                <a:solidFill>
                  <a:srgbClr val="e2e6e9"/>
                </a:solidFill>
                <a:latin typeface="Times New Roman"/>
                <a:ea typeface="Merriweather"/>
              </a:rPr>
              <a:t>Latent Semantic Analysis (LSA)</a:t>
            </a:r>
            <a:endParaRPr b="0" lang="en-US" sz="2400" spc="-1" strike="noStrike">
              <a:latin typeface="Arial"/>
            </a:endParaRPr>
          </a:p>
          <a:p>
            <a:pPr marL="343080" indent="-342360">
              <a:lnSpc>
                <a:spcPts val="3101"/>
              </a:lnSpc>
              <a:buClr>
                <a:srgbClr val="e2e6e9"/>
              </a:buClr>
              <a:buFont typeface="Symbol"/>
              <a:buChar char=""/>
            </a:pPr>
            <a:r>
              <a:rPr b="0" lang="en-US" sz="2400" spc="-1" strike="noStrike">
                <a:solidFill>
                  <a:srgbClr val="e2e6e9"/>
                </a:solidFill>
                <a:latin typeface="Times New Roman"/>
                <a:ea typeface="Merriweather"/>
              </a:rPr>
              <a:t>TF-IDF</a:t>
            </a:r>
            <a:endParaRPr b="0" lang="en-US" sz="2400" spc="-1" strike="noStrike">
              <a:latin typeface="Arial"/>
            </a:endParaRPr>
          </a:p>
          <a:p>
            <a:pPr>
              <a:lnSpc>
                <a:spcPts val="3101"/>
              </a:lnSpc>
            </a:pPr>
            <a:endParaRPr b="0" lang="en-US" sz="2400" spc="-1" strike="noStrike">
              <a:latin typeface="Arial"/>
            </a:endParaRPr>
          </a:p>
          <a:p>
            <a:pPr>
              <a:lnSpc>
                <a:spcPts val="3101"/>
              </a:lnSpc>
            </a:pPr>
            <a:endParaRPr b="0" lang="en-US" sz="2400" spc="-1" strike="noStrike">
              <a:latin typeface="Arial"/>
            </a:endParaRPr>
          </a:p>
        </p:txBody>
      </p:sp>
      <p:sp>
        <p:nvSpPr>
          <p:cNvPr id="1022" name="CustomShape 4"/>
          <p:cNvSpPr/>
          <p:nvPr/>
        </p:nvSpPr>
        <p:spPr>
          <a:xfrm>
            <a:off x="863640" y="4644000"/>
            <a:ext cx="5879520" cy="394200"/>
          </a:xfrm>
          <a:prstGeom prst="rect">
            <a:avLst/>
          </a:prstGeom>
          <a:noFill/>
          <a:ln>
            <a:noFill/>
          </a:ln>
        </p:spPr>
        <p:style>
          <a:lnRef idx="0"/>
          <a:fillRef idx="0"/>
          <a:effectRef idx="0"/>
          <a:fontRef idx="minor"/>
        </p:style>
      </p:sp>
      <p:sp>
        <p:nvSpPr>
          <p:cNvPr id="1023" name="CustomShape 5"/>
          <p:cNvSpPr/>
          <p:nvPr/>
        </p:nvSpPr>
        <p:spPr>
          <a:xfrm>
            <a:off x="863640" y="5124960"/>
            <a:ext cx="5879520" cy="394200"/>
          </a:xfrm>
          <a:prstGeom prst="rect">
            <a:avLst/>
          </a:prstGeom>
          <a:noFill/>
          <a:ln>
            <a:noFill/>
          </a:ln>
        </p:spPr>
        <p:style>
          <a:lnRef idx="0"/>
          <a:fillRef idx="0"/>
          <a:effectRef idx="0"/>
          <a:fontRef idx="minor"/>
        </p:style>
      </p:sp>
      <p:sp>
        <p:nvSpPr>
          <p:cNvPr id="1024" name="CustomShape 6"/>
          <p:cNvSpPr/>
          <p:nvPr/>
        </p:nvSpPr>
        <p:spPr>
          <a:xfrm>
            <a:off x="7353720" y="4780440"/>
            <a:ext cx="4172400" cy="384840"/>
          </a:xfrm>
          <a:prstGeom prst="rect">
            <a:avLst/>
          </a:prstGeom>
          <a:noFill/>
          <a:ln>
            <a:noFill/>
          </a:ln>
        </p:spPr>
        <p:style>
          <a:lnRef idx="0"/>
          <a:fillRef idx="0"/>
          <a:effectRef idx="0"/>
          <a:fontRef idx="minor"/>
        </p:style>
        <p:txBody>
          <a:bodyPr wrap="none" lIns="0" rIns="0" tIns="0" bIns="0">
            <a:noAutofit/>
          </a:bodyPr>
          <a:p>
            <a:pPr>
              <a:lnSpc>
                <a:spcPts val="2999"/>
              </a:lnSpc>
            </a:pPr>
            <a:r>
              <a:rPr b="1" lang="en-US" sz="2800" spc="-1" strike="noStrike">
                <a:solidFill>
                  <a:srgbClr val="f5f0f0"/>
                </a:solidFill>
                <a:latin typeface="Times New Roman"/>
                <a:ea typeface="Merriweather"/>
              </a:rPr>
              <a:t>Abstractive Summarization</a:t>
            </a:r>
            <a:endParaRPr b="0" lang="en-US" sz="2800" spc="-1" strike="noStrike">
              <a:latin typeface="Arial"/>
            </a:endParaRPr>
          </a:p>
        </p:txBody>
      </p:sp>
      <p:sp>
        <p:nvSpPr>
          <p:cNvPr id="1025" name="CustomShape 7"/>
          <p:cNvSpPr/>
          <p:nvPr/>
        </p:nvSpPr>
        <p:spPr>
          <a:xfrm>
            <a:off x="7424640" y="5322240"/>
            <a:ext cx="6419520" cy="2216880"/>
          </a:xfrm>
          <a:prstGeom prst="rect">
            <a:avLst/>
          </a:prstGeom>
          <a:noFill/>
          <a:ln>
            <a:noFill/>
          </a:ln>
        </p:spPr>
        <p:style>
          <a:lnRef idx="0"/>
          <a:fillRef idx="0"/>
          <a:effectRef idx="0"/>
          <a:fontRef idx="minor"/>
        </p:style>
        <p:txBody>
          <a:bodyPr wrap="none" lIns="0" rIns="0" tIns="0" bIns="0">
            <a:noAutofit/>
          </a:bodyPr>
          <a:p>
            <a:pPr marL="343080" indent="-342360">
              <a:lnSpc>
                <a:spcPts val="3101"/>
              </a:lnSpc>
              <a:buClr>
                <a:srgbClr val="e2e6e9"/>
              </a:buClr>
              <a:buFont typeface="Symbol"/>
              <a:buChar char=""/>
            </a:pPr>
            <a:r>
              <a:rPr b="0" lang="en-US" sz="2400" spc="-1" strike="noStrike">
                <a:solidFill>
                  <a:srgbClr val="e2e6e9"/>
                </a:solidFill>
                <a:latin typeface="Times New Roman"/>
                <a:ea typeface="Merriweather"/>
              </a:rPr>
              <a:t>Sequence-to-Sequence (Seq2Seq) Models</a:t>
            </a:r>
            <a:endParaRPr b="0" lang="en-US" sz="2400" spc="-1" strike="noStrike">
              <a:latin typeface="Arial"/>
            </a:endParaRPr>
          </a:p>
          <a:p>
            <a:pPr marL="343080" indent="-342360">
              <a:lnSpc>
                <a:spcPts val="3101"/>
              </a:lnSpc>
              <a:buClr>
                <a:srgbClr val="e2e6e9"/>
              </a:buClr>
              <a:buFont typeface="Symbol"/>
              <a:buChar char=""/>
            </a:pPr>
            <a:r>
              <a:rPr b="0" lang="en-US" sz="2400" spc="-1" strike="noStrike">
                <a:solidFill>
                  <a:srgbClr val="e2e6e9"/>
                </a:solidFill>
                <a:latin typeface="Times New Roman"/>
                <a:ea typeface="Merriweather"/>
              </a:rPr>
              <a:t>GPT</a:t>
            </a:r>
            <a:endParaRPr b="0" lang="en-US" sz="2400" spc="-1" strike="noStrike">
              <a:latin typeface="Arial"/>
            </a:endParaRPr>
          </a:p>
          <a:p>
            <a:pPr marL="343080" indent="-342360">
              <a:lnSpc>
                <a:spcPts val="3101"/>
              </a:lnSpc>
              <a:buClr>
                <a:srgbClr val="e2e6e9"/>
              </a:buClr>
              <a:buFont typeface="Symbol"/>
              <a:buChar char=""/>
            </a:pPr>
            <a:r>
              <a:rPr b="0" lang="en-US" sz="2400" spc="-1" strike="noStrike">
                <a:solidFill>
                  <a:srgbClr val="e2e6e9"/>
                </a:solidFill>
                <a:latin typeface="Times New Roman"/>
                <a:ea typeface="Merriweather"/>
              </a:rPr>
              <a:t>TSUM</a:t>
            </a:r>
            <a:endParaRPr b="0" lang="en-US" sz="2400" spc="-1" strike="noStrike">
              <a:latin typeface="Arial"/>
            </a:endParaRPr>
          </a:p>
          <a:p>
            <a:pPr marL="343080" indent="-342360">
              <a:lnSpc>
                <a:spcPts val="3101"/>
              </a:lnSpc>
              <a:buClr>
                <a:srgbClr val="e2e6e9"/>
              </a:buClr>
              <a:buFont typeface="Symbol"/>
              <a:buChar char=""/>
            </a:pPr>
            <a:r>
              <a:rPr b="0" lang="en-US" sz="2400" spc="-1" strike="noStrike">
                <a:solidFill>
                  <a:srgbClr val="e2e6e9"/>
                </a:solidFill>
                <a:latin typeface="Times New Roman"/>
                <a:ea typeface="Merriweather"/>
              </a:rPr>
              <a:t>T5 (text -to- text transfer transformer)</a:t>
            </a:r>
            <a:endParaRPr b="0" lang="en-US" sz="2400" spc="-1" strike="noStrike">
              <a:latin typeface="Arial"/>
            </a:endParaRPr>
          </a:p>
          <a:p>
            <a:pPr marL="343080" indent="-342360">
              <a:lnSpc>
                <a:spcPts val="3101"/>
              </a:lnSpc>
              <a:buClr>
                <a:srgbClr val="e2e6e9"/>
              </a:buClr>
              <a:buFont typeface="Symbol"/>
              <a:buChar char=""/>
            </a:pPr>
            <a:r>
              <a:rPr b="0" lang="en-US" sz="2400" spc="-1" strike="noStrike">
                <a:solidFill>
                  <a:srgbClr val="e2e6e9"/>
                </a:solidFill>
                <a:latin typeface="Times New Roman"/>
                <a:ea typeface="Merriweather"/>
              </a:rPr>
              <a:t>BER</a:t>
            </a:r>
            <a:endParaRPr b="0" lang="en-US" sz="2400" spc="-1" strike="noStrike">
              <a:latin typeface="Arial"/>
            </a:endParaRPr>
          </a:p>
          <a:p>
            <a:pPr>
              <a:lnSpc>
                <a:spcPts val="3101"/>
              </a:lnSpc>
            </a:pPr>
            <a:endParaRPr b="0" lang="en-US" sz="2400" spc="-1" strike="noStrike">
              <a:latin typeface="Arial"/>
            </a:endParaRPr>
          </a:p>
          <a:p>
            <a:pPr>
              <a:lnSpc>
                <a:spcPts val="3101"/>
              </a:lnSpc>
            </a:pPr>
            <a:endParaRPr b="0" lang="en-US" sz="2400" spc="-1" strike="noStrike">
              <a:latin typeface="Arial"/>
            </a:endParaRPr>
          </a:p>
          <a:p>
            <a:pPr>
              <a:lnSpc>
                <a:spcPts val="3101"/>
              </a:lnSpc>
            </a:pPr>
            <a:endParaRPr b="0" lang="en-US" sz="2400" spc="-1" strike="noStrike">
              <a:latin typeface="Arial"/>
            </a:endParaRPr>
          </a:p>
        </p:txBody>
      </p:sp>
      <p:sp>
        <p:nvSpPr>
          <p:cNvPr id="1026" name="CustomShape 8"/>
          <p:cNvSpPr/>
          <p:nvPr/>
        </p:nvSpPr>
        <p:spPr>
          <a:xfrm>
            <a:off x="7424640" y="4890960"/>
            <a:ext cx="6419520" cy="394200"/>
          </a:xfrm>
          <a:prstGeom prst="rect">
            <a:avLst/>
          </a:prstGeom>
          <a:noFill/>
          <a:ln>
            <a:noFill/>
          </a:ln>
        </p:spPr>
        <p:style>
          <a:lnRef idx="0"/>
          <a:fillRef idx="0"/>
          <a:effectRef idx="0"/>
          <a:fontRef idx="minor"/>
        </p:style>
      </p:sp>
      <p:sp>
        <p:nvSpPr>
          <p:cNvPr id="1027" name="CustomShape 9"/>
          <p:cNvSpPr/>
          <p:nvPr/>
        </p:nvSpPr>
        <p:spPr>
          <a:xfrm>
            <a:off x="7353720" y="5124960"/>
            <a:ext cx="6419520" cy="394200"/>
          </a:xfrm>
          <a:prstGeom prst="rect">
            <a:avLst/>
          </a:prstGeom>
          <a:noFill/>
          <a:ln>
            <a:noFill/>
          </a:ln>
        </p:spPr>
        <p:style>
          <a:lnRef idx="0"/>
          <a:fillRef idx="0"/>
          <a:effectRef idx="0"/>
          <a:fontRef idx="minor"/>
        </p:style>
      </p:sp>
      <p:sp>
        <p:nvSpPr>
          <p:cNvPr id="1028" name="CustomShape 10"/>
          <p:cNvSpPr/>
          <p:nvPr/>
        </p:nvSpPr>
        <p:spPr>
          <a:xfrm>
            <a:off x="7353720" y="5606280"/>
            <a:ext cx="6419520" cy="394200"/>
          </a:xfrm>
          <a:prstGeom prst="rect">
            <a:avLst/>
          </a:prstGeom>
          <a:noFill/>
          <a:ln>
            <a:noFill/>
          </a:ln>
        </p:spPr>
        <p:style>
          <a:lnRef idx="0"/>
          <a:fillRef idx="0"/>
          <a:effectRef idx="0"/>
          <a:fontRef idx="minor"/>
        </p:style>
      </p:sp>
      <p:pic>
        <p:nvPicPr>
          <p:cNvPr id="1029" name="Picture 2" descr=""/>
          <p:cNvPicPr/>
          <p:nvPr/>
        </p:nvPicPr>
        <p:blipFill>
          <a:blip r:embed="rId1"/>
          <a:stretch/>
        </p:blipFill>
        <p:spPr>
          <a:xfrm>
            <a:off x="4095360" y="1226160"/>
            <a:ext cx="6396120" cy="326052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CustomShape 1"/>
          <p:cNvSpPr/>
          <p:nvPr/>
        </p:nvSpPr>
        <p:spPr>
          <a:xfrm>
            <a:off x="336240" y="2364120"/>
            <a:ext cx="7314840" cy="3016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Times New Roman"/>
                <a:ea typeface="DejaVu Sans"/>
              </a:rPr>
              <a:t>The term NLP can be divided into two major components:</a:t>
            </a:r>
            <a:endParaRPr b="0" lang="en-US" sz="2400" spc="-1" strike="noStrike">
              <a:latin typeface="Arial"/>
            </a:endParaRPr>
          </a:p>
          <a:p>
            <a:pPr>
              <a:lnSpc>
                <a:spcPct val="100000"/>
              </a:lnSpc>
            </a:pPr>
            <a:endParaRPr b="0" lang="en-US" sz="2400" spc="-1" strike="noStrike">
              <a:latin typeface="Arial"/>
            </a:endParaRPr>
          </a:p>
          <a:p>
            <a:pPr lvl="1" marL="800280" indent="-342720">
              <a:lnSpc>
                <a:spcPct val="100000"/>
              </a:lnSpc>
              <a:buClr>
                <a:srgbClr val="ffffff"/>
              </a:buClr>
              <a:buFont typeface="Wingdings" charset="2"/>
              <a:buChar char=""/>
            </a:pP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Natural language understanding (NLU)</a:t>
            </a:r>
            <a:endParaRPr b="0" lang="en-US" sz="2400" spc="-1" strike="noStrike">
              <a:latin typeface="Arial"/>
            </a:endParaRPr>
          </a:p>
          <a:p>
            <a:pPr lvl="1" marL="800280" indent="-342720">
              <a:lnSpc>
                <a:spcPct val="100000"/>
              </a:lnSpc>
              <a:buClr>
                <a:srgbClr val="ffffff"/>
              </a:buClr>
              <a:buFont typeface="Wingdings" charset="2"/>
              <a:buChar char=""/>
            </a:pP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Natural language generation (NLG) </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Times New Roman"/>
                <a:ea typeface="DejaVu Sans"/>
              </a:rPr>
              <a:t>NLP consist of : </a:t>
            </a:r>
            <a:endParaRPr b="0" lang="en-US" sz="2400" spc="-1" strike="noStrike">
              <a:latin typeface="Arial"/>
            </a:endParaRPr>
          </a:p>
          <a:p>
            <a:pPr>
              <a:lnSpc>
                <a:spcPct val="100000"/>
              </a:lnSpc>
            </a:pPr>
            <a:r>
              <a:rPr b="0" lang="en-US" sz="2400" spc="-1" strike="noStrike">
                <a:solidFill>
                  <a:srgbClr val="ffffff"/>
                </a:solidFill>
                <a:latin typeface="Times New Roman"/>
                <a:ea typeface="DejaVu Sans"/>
              </a:rPr>
              <a:t>Turning text into data, Then Turning data int</a:t>
            </a:r>
            <a:endParaRPr b="0" lang="en-US" sz="2400" spc="-1" strike="noStrike">
              <a:latin typeface="Arial"/>
            </a:endParaRPr>
          </a:p>
        </p:txBody>
      </p:sp>
      <p:sp>
        <p:nvSpPr>
          <p:cNvPr id="821" name="CustomShape 2"/>
          <p:cNvSpPr/>
          <p:nvPr/>
        </p:nvSpPr>
        <p:spPr>
          <a:xfrm>
            <a:off x="588600" y="503640"/>
            <a:ext cx="731484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Times New Roman"/>
                <a:ea typeface="DejaVu Sans"/>
              </a:rPr>
              <a:t>NLP Components: </a:t>
            </a:r>
            <a:endParaRPr b="0" lang="en-US" sz="3600" spc="-1" strike="noStrike">
              <a:latin typeface="Arial"/>
            </a:endParaRPr>
          </a:p>
        </p:txBody>
      </p:sp>
      <p:pic>
        <p:nvPicPr>
          <p:cNvPr id="822" name="Picture 6" descr=""/>
          <p:cNvPicPr/>
          <p:nvPr/>
        </p:nvPicPr>
        <p:blipFill>
          <a:blip r:embed="rId1"/>
          <a:stretch/>
        </p:blipFill>
        <p:spPr>
          <a:xfrm>
            <a:off x="8388720" y="2289600"/>
            <a:ext cx="5714640" cy="3018960"/>
          </a:xfrm>
          <a:prstGeom prst="rect">
            <a:avLst/>
          </a:prstGeom>
          <a:ln>
            <a:noFill/>
          </a:ln>
          <a:effectLst>
            <a:softEdge rad="112500"/>
          </a:effectLst>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3" name="Picture 2" descr=""/>
          <p:cNvPicPr/>
          <p:nvPr/>
        </p:nvPicPr>
        <p:blipFill>
          <a:blip r:embed="rId1"/>
          <a:srcRect l="0" t="0" r="21174" b="0"/>
          <a:stretch/>
        </p:blipFill>
        <p:spPr>
          <a:xfrm>
            <a:off x="0" y="1392480"/>
            <a:ext cx="5122080" cy="4876560"/>
          </a:xfrm>
          <a:prstGeom prst="rect">
            <a:avLst/>
          </a:prstGeom>
          <a:ln>
            <a:noFill/>
          </a:ln>
          <a:effectLst>
            <a:softEdge rad="112500"/>
          </a:effectLst>
        </p:spPr>
      </p:pic>
      <p:sp>
        <p:nvSpPr>
          <p:cNvPr id="824" name="CustomShape 1"/>
          <p:cNvSpPr/>
          <p:nvPr/>
        </p:nvSpPr>
        <p:spPr>
          <a:xfrm>
            <a:off x="5122440" y="852480"/>
            <a:ext cx="9365760" cy="21931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a:lnSpc>
                <a:spcPct val="100000"/>
              </a:lnSpc>
            </a:pPr>
            <a:r>
              <a:rPr b="0" lang="en-US" sz="3200" spc="-1" strike="noStrike">
                <a:solidFill>
                  <a:srgbClr val="ffffff"/>
                </a:solidFill>
                <a:latin typeface="Times New Roman"/>
                <a:ea typeface="DejaVu Sans"/>
              </a:rPr>
              <a:t>Why Is NLP Hard?</a:t>
            </a: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p:txBody>
      </p:sp>
      <p:sp>
        <p:nvSpPr>
          <p:cNvPr id="825" name="CustomShape 2"/>
          <p:cNvSpPr/>
          <p:nvPr/>
        </p:nvSpPr>
        <p:spPr>
          <a:xfrm>
            <a:off x="5743080" y="2149200"/>
            <a:ext cx="7974720" cy="3931200"/>
          </a:xfrm>
          <a:prstGeom prst="rect">
            <a:avLst/>
          </a:prstGeom>
          <a:noFill/>
          <a:ln>
            <a:noFill/>
          </a:ln>
        </p:spPr>
        <p:style>
          <a:lnRef idx="0"/>
          <a:fillRef idx="0"/>
          <a:effectRef idx="0"/>
          <a:fontRef idx="minor"/>
        </p:style>
        <p:txBody>
          <a:bodyPr wrap="none" anchor="ctr">
            <a:spAutoFit/>
          </a:bodyPr>
          <a:p>
            <a:pPr marL="343080" indent="-342720">
              <a:lnSpc>
                <a:spcPct val="150000"/>
              </a:lnSpc>
              <a:buClr>
                <a:srgbClr val="ffffff"/>
              </a:buClr>
              <a:buFont typeface="Arial"/>
              <a:buAutoNum type="arabicPeriod"/>
            </a:pPr>
            <a:r>
              <a:rPr b="0" lang="en-US" sz="2400" spc="-1" strike="noStrike">
                <a:solidFill>
                  <a:srgbClr val="ffffff"/>
                </a:solidFill>
                <a:latin typeface="Times New Roman"/>
                <a:ea typeface="DejaVu Sans"/>
              </a:rPr>
              <a:t>Words can mean different things (ambiguous).</a:t>
            </a:r>
            <a:endParaRPr b="0" lang="en-US" sz="2400" spc="-1" strike="noStrike">
              <a:latin typeface="Arial"/>
            </a:endParaRPr>
          </a:p>
          <a:p>
            <a:pPr marL="343080" indent="-342720">
              <a:lnSpc>
                <a:spcPct val="150000"/>
              </a:lnSpc>
              <a:buClr>
                <a:srgbClr val="ffffff"/>
              </a:buClr>
              <a:buFont typeface="Arial"/>
              <a:buAutoNum type="arabicPeriod"/>
            </a:pPr>
            <a:r>
              <a:rPr b="0" lang="en-US" sz="2400" spc="-1" strike="noStrike">
                <a:solidFill>
                  <a:srgbClr val="ffffff"/>
                </a:solidFill>
                <a:latin typeface="Times New Roman"/>
                <a:ea typeface="DejaVu Sans"/>
              </a:rPr>
              <a:t>Context is important, and machines struggle to understand it.</a:t>
            </a:r>
            <a:endParaRPr b="0" lang="en-US" sz="2400" spc="-1" strike="noStrike">
              <a:latin typeface="Arial"/>
            </a:endParaRPr>
          </a:p>
          <a:p>
            <a:pPr marL="343080" indent="-342720">
              <a:lnSpc>
                <a:spcPct val="150000"/>
              </a:lnSpc>
              <a:buClr>
                <a:srgbClr val="ffffff"/>
              </a:buClr>
              <a:buFont typeface="Arial"/>
              <a:buAutoNum type="arabicPeriod"/>
            </a:pPr>
            <a:r>
              <a:rPr b="0" lang="en-US" sz="2400" spc="-1" strike="noStrike">
                <a:solidFill>
                  <a:srgbClr val="ffffff"/>
                </a:solidFill>
                <a:latin typeface="Times New Roman"/>
                <a:ea typeface="DejaVu Sans"/>
              </a:rPr>
              <a:t>Real-world text is messy (slang, errors).</a:t>
            </a:r>
            <a:endParaRPr b="0" lang="en-US" sz="2400" spc="-1" strike="noStrike">
              <a:latin typeface="Arial"/>
            </a:endParaRPr>
          </a:p>
          <a:p>
            <a:pPr marL="343080" indent="-342720">
              <a:lnSpc>
                <a:spcPct val="150000"/>
              </a:lnSpc>
              <a:buClr>
                <a:srgbClr val="ffffff"/>
              </a:buClr>
              <a:buFont typeface="Arial"/>
              <a:buAutoNum type="arabicPeriod"/>
            </a:pPr>
            <a:r>
              <a:rPr b="0" lang="en-US" sz="2400" spc="-1" strike="noStrike">
                <a:solidFill>
                  <a:srgbClr val="ffffff"/>
                </a:solidFill>
                <a:latin typeface="Times New Roman"/>
                <a:ea typeface="DejaVu Sans"/>
              </a:rPr>
              <a:t>Language rules are complex.</a:t>
            </a:r>
            <a:endParaRPr b="0" lang="en-US" sz="2400" spc="-1" strike="noStrike">
              <a:latin typeface="Arial"/>
            </a:endParaRPr>
          </a:p>
          <a:p>
            <a:pPr marL="343080" indent="-342720">
              <a:lnSpc>
                <a:spcPct val="150000"/>
              </a:lnSpc>
              <a:buClr>
                <a:srgbClr val="ffffff"/>
              </a:buClr>
              <a:buFont typeface="Arial"/>
              <a:buAutoNum type="arabicPeriod"/>
            </a:pPr>
            <a:r>
              <a:rPr b="0" lang="en-US" sz="2400" spc="-1" strike="noStrike">
                <a:solidFill>
                  <a:srgbClr val="ffffff"/>
                </a:solidFill>
                <a:latin typeface="Times New Roman"/>
                <a:ea typeface="DejaVu Sans"/>
              </a:rPr>
              <a:t>Different languages need different models.</a:t>
            </a:r>
            <a:endParaRPr b="0" lang="en-US" sz="2400" spc="-1" strike="noStrike">
              <a:latin typeface="Arial"/>
            </a:endParaRPr>
          </a:p>
          <a:p>
            <a:pPr marL="343080" indent="-342720">
              <a:lnSpc>
                <a:spcPct val="150000"/>
              </a:lnSpc>
              <a:buClr>
                <a:srgbClr val="ffffff"/>
              </a:buClr>
              <a:buFont typeface="Arial"/>
              <a:buAutoNum type="arabicPeriod"/>
            </a:pPr>
            <a:r>
              <a:rPr b="0" lang="en-US" sz="2400" spc="-1" strike="noStrike">
                <a:solidFill>
                  <a:srgbClr val="ffffff"/>
                </a:solidFill>
                <a:latin typeface="Times New Roman"/>
                <a:ea typeface="DejaVu Sans"/>
              </a:rPr>
              <a:t>NLP models need a lot of computer power.</a:t>
            </a:r>
            <a:endParaRPr b="0" lang="en-US" sz="2400" spc="-1" strike="noStrike">
              <a:latin typeface="Arial"/>
            </a:endParaRPr>
          </a:p>
          <a:p>
            <a:pPr marL="343080" indent="-342720">
              <a:lnSpc>
                <a:spcPct val="150000"/>
              </a:lnSpc>
              <a:buClr>
                <a:srgbClr val="ffffff"/>
              </a:buClr>
              <a:buFont typeface="Arial"/>
              <a:buAutoNum type="arabicPeriod"/>
            </a:pPr>
            <a:r>
              <a:rPr b="0" lang="en-US" sz="2400" spc="-1" strike="noStrike">
                <a:solidFill>
                  <a:srgbClr val="ffffff"/>
                </a:solidFill>
                <a:latin typeface="Times New Roman"/>
                <a:ea typeface="DejaVu Sans"/>
              </a:rPr>
              <a:t>Bias in data can make models unfair.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6" name="Image 0" descr=""/>
          <p:cNvPicPr/>
          <p:nvPr/>
        </p:nvPicPr>
        <p:blipFill>
          <a:blip r:embed="rId1"/>
          <a:stretch/>
        </p:blipFill>
        <p:spPr>
          <a:xfrm>
            <a:off x="0" y="0"/>
            <a:ext cx="14629680" cy="2704320"/>
          </a:xfrm>
          <a:prstGeom prst="rect">
            <a:avLst/>
          </a:prstGeom>
          <a:ln>
            <a:noFill/>
          </a:ln>
          <a:effectLst>
            <a:softEdge rad="112500"/>
          </a:effectLst>
        </p:spPr>
      </p:pic>
      <p:sp>
        <p:nvSpPr>
          <p:cNvPr id="827" name="CustomShape 1"/>
          <p:cNvSpPr/>
          <p:nvPr/>
        </p:nvSpPr>
        <p:spPr>
          <a:xfrm>
            <a:off x="757440" y="3333240"/>
            <a:ext cx="6208920" cy="675720"/>
          </a:xfrm>
          <a:prstGeom prst="rect">
            <a:avLst/>
          </a:prstGeom>
          <a:noFill/>
          <a:ln>
            <a:noFill/>
          </a:ln>
        </p:spPr>
        <p:style>
          <a:lnRef idx="0"/>
          <a:fillRef idx="0"/>
          <a:effectRef idx="0"/>
          <a:fontRef idx="minor"/>
        </p:style>
        <p:txBody>
          <a:bodyPr wrap="none" lIns="0" rIns="0" tIns="0" bIns="0">
            <a:noAutofit/>
          </a:bodyPr>
          <a:p>
            <a:pPr>
              <a:lnSpc>
                <a:spcPts val="5301"/>
              </a:lnSpc>
            </a:pPr>
            <a:r>
              <a:rPr b="0" lang="en-US" sz="4250" spc="-1" strike="noStrike">
                <a:solidFill>
                  <a:srgbClr val="f5f0f0"/>
                </a:solidFill>
                <a:latin typeface="Times New Roman"/>
                <a:ea typeface="Merriweather"/>
              </a:rPr>
              <a:t>Why is NLP Important?</a:t>
            </a:r>
            <a:endParaRPr b="0" lang="en-US" sz="4250" spc="-1" strike="noStrike">
              <a:latin typeface="Arial"/>
            </a:endParaRPr>
          </a:p>
        </p:txBody>
      </p:sp>
      <p:sp>
        <p:nvSpPr>
          <p:cNvPr id="828" name="CustomShape 2"/>
          <p:cNvSpPr/>
          <p:nvPr/>
        </p:nvSpPr>
        <p:spPr>
          <a:xfrm>
            <a:off x="757440" y="4334040"/>
            <a:ext cx="13114800" cy="691920"/>
          </a:xfrm>
          <a:prstGeom prst="rect">
            <a:avLst/>
          </a:prstGeom>
          <a:noFill/>
          <a:ln>
            <a:noFill/>
          </a:ln>
        </p:spPr>
        <p:style>
          <a:lnRef idx="0"/>
          <a:fillRef idx="0"/>
          <a:effectRef idx="0"/>
          <a:fontRef idx="minor"/>
        </p:style>
        <p:txBody>
          <a:bodyPr lIns="0" rIns="0" tIns="0" bIns="0">
            <a:noAutofit/>
          </a:bodyPr>
          <a:p>
            <a:pPr>
              <a:lnSpc>
                <a:spcPts val="2701"/>
              </a:lnSpc>
            </a:pPr>
            <a:r>
              <a:rPr b="0" lang="en-US" sz="2400" spc="-1" strike="noStrike">
                <a:solidFill>
                  <a:srgbClr val="e2e6e9"/>
                </a:solidFill>
                <a:latin typeface="Times New Roman"/>
                <a:ea typeface="Merriweather"/>
              </a:rPr>
              <a:t> </a:t>
            </a:r>
            <a:r>
              <a:rPr b="0" lang="en-US" sz="2400" spc="-1" strike="noStrike">
                <a:solidFill>
                  <a:srgbClr val="e2e6e9"/>
                </a:solidFill>
                <a:latin typeface="Times New Roman"/>
                <a:ea typeface="Merriweather"/>
              </a:rPr>
              <a:t>Language is how humans express thoughts and communicate with one another, empowers computers to assist us with various tasks, including:</a:t>
            </a:r>
            <a:endParaRPr b="0" lang="en-US" sz="2400" spc="-1" strike="noStrike">
              <a:latin typeface="Arial"/>
            </a:endParaRPr>
          </a:p>
        </p:txBody>
      </p:sp>
      <p:sp>
        <p:nvSpPr>
          <p:cNvPr id="829" name="CustomShape 3"/>
          <p:cNvSpPr/>
          <p:nvPr/>
        </p:nvSpPr>
        <p:spPr>
          <a:xfrm>
            <a:off x="757440" y="5513400"/>
            <a:ext cx="378000" cy="378000"/>
          </a:xfrm>
          <a:prstGeom prst="roundRect">
            <a:avLst>
              <a:gd name="adj" fmla="val 24006"/>
            </a:avLst>
          </a:prstGeom>
          <a:solidFill>
            <a:srgbClr val="003180"/>
          </a:solidFill>
          <a:ln w="7560">
            <a:solidFill>
              <a:srgbClr val="194a99"/>
            </a:solidFill>
            <a:round/>
          </a:ln>
        </p:spPr>
        <p:style>
          <a:lnRef idx="0"/>
          <a:fillRef idx="0"/>
          <a:effectRef idx="0"/>
          <a:fontRef idx="minor"/>
        </p:style>
      </p:sp>
      <p:sp>
        <p:nvSpPr>
          <p:cNvPr id="830" name="CustomShape 4"/>
          <p:cNvSpPr/>
          <p:nvPr/>
        </p:nvSpPr>
        <p:spPr>
          <a:xfrm>
            <a:off x="1352160" y="5513400"/>
            <a:ext cx="2704320" cy="337320"/>
          </a:xfrm>
          <a:prstGeom prst="rect">
            <a:avLst/>
          </a:prstGeom>
          <a:noFill/>
          <a:ln>
            <a:noFill/>
          </a:ln>
        </p:spPr>
        <p:style>
          <a:lnRef idx="0"/>
          <a:fillRef idx="0"/>
          <a:effectRef idx="0"/>
          <a:fontRef idx="minor"/>
        </p:style>
        <p:txBody>
          <a:bodyPr wrap="none" lIns="0" rIns="0" tIns="0" bIns="0">
            <a:noAutofit/>
          </a:bodyPr>
          <a:p>
            <a:pPr>
              <a:lnSpc>
                <a:spcPts val="2650"/>
              </a:lnSpc>
            </a:pPr>
            <a:r>
              <a:rPr b="0" lang="en-US" sz="2400" spc="-1" strike="noStrike">
                <a:solidFill>
                  <a:srgbClr val="e2e6e9"/>
                </a:solidFill>
                <a:latin typeface="Times New Roman"/>
                <a:ea typeface="Merriweather"/>
              </a:rPr>
              <a:t>Translation</a:t>
            </a:r>
            <a:endParaRPr b="0" lang="en-US" sz="2400" spc="-1" strike="noStrike">
              <a:latin typeface="Arial"/>
            </a:endParaRPr>
          </a:p>
        </p:txBody>
      </p:sp>
      <p:sp>
        <p:nvSpPr>
          <p:cNvPr id="831" name="CustomShape 5"/>
          <p:cNvSpPr/>
          <p:nvPr/>
        </p:nvSpPr>
        <p:spPr>
          <a:xfrm>
            <a:off x="1352160" y="5981400"/>
            <a:ext cx="3632040" cy="345600"/>
          </a:xfrm>
          <a:prstGeom prst="rect">
            <a:avLst/>
          </a:prstGeom>
          <a:noFill/>
          <a:ln>
            <a:noFill/>
          </a:ln>
        </p:spPr>
        <p:style>
          <a:lnRef idx="0"/>
          <a:fillRef idx="0"/>
          <a:effectRef idx="0"/>
          <a:fontRef idx="minor"/>
        </p:style>
        <p:txBody>
          <a:bodyPr wrap="none" lIns="0" rIns="0" tIns="0" bIns="0">
            <a:noAutofit/>
          </a:bodyPr>
          <a:p>
            <a:pPr>
              <a:lnSpc>
                <a:spcPts val="2701"/>
              </a:lnSpc>
            </a:pPr>
            <a:r>
              <a:rPr b="0" lang="en-US" sz="2000" spc="-1" strike="noStrike">
                <a:solidFill>
                  <a:srgbClr val="e2e6e9"/>
                </a:solidFill>
                <a:latin typeface="Times New Roman"/>
                <a:ea typeface="Merriweather"/>
              </a:rPr>
              <a:t>Languages like Google Translate.</a:t>
            </a:r>
            <a:endParaRPr b="0" lang="en-US" sz="2000" spc="-1" strike="noStrike">
              <a:latin typeface="Arial"/>
            </a:endParaRPr>
          </a:p>
        </p:txBody>
      </p:sp>
      <p:sp>
        <p:nvSpPr>
          <p:cNvPr id="832" name="CustomShape 6"/>
          <p:cNvSpPr/>
          <p:nvPr/>
        </p:nvSpPr>
        <p:spPr>
          <a:xfrm>
            <a:off x="5201280" y="5513400"/>
            <a:ext cx="378000" cy="378000"/>
          </a:xfrm>
          <a:prstGeom prst="roundRect">
            <a:avLst>
              <a:gd name="adj" fmla="val 24006"/>
            </a:avLst>
          </a:prstGeom>
          <a:solidFill>
            <a:srgbClr val="003180"/>
          </a:solidFill>
          <a:ln w="7560">
            <a:solidFill>
              <a:srgbClr val="194a99"/>
            </a:solidFill>
            <a:round/>
          </a:ln>
        </p:spPr>
        <p:style>
          <a:lnRef idx="0"/>
          <a:fillRef idx="0"/>
          <a:effectRef idx="0"/>
          <a:fontRef idx="minor"/>
        </p:style>
      </p:sp>
      <p:sp>
        <p:nvSpPr>
          <p:cNvPr id="833" name="CustomShape 7"/>
          <p:cNvSpPr/>
          <p:nvPr/>
        </p:nvSpPr>
        <p:spPr>
          <a:xfrm>
            <a:off x="5796360" y="5513400"/>
            <a:ext cx="2704320" cy="337320"/>
          </a:xfrm>
          <a:prstGeom prst="rect">
            <a:avLst/>
          </a:prstGeom>
          <a:noFill/>
          <a:ln>
            <a:noFill/>
          </a:ln>
        </p:spPr>
        <p:style>
          <a:lnRef idx="0"/>
          <a:fillRef idx="0"/>
          <a:effectRef idx="0"/>
          <a:fontRef idx="minor"/>
        </p:style>
        <p:txBody>
          <a:bodyPr wrap="none" lIns="0" rIns="0" tIns="0" bIns="0">
            <a:noAutofit/>
          </a:bodyPr>
          <a:p>
            <a:pPr>
              <a:lnSpc>
                <a:spcPts val="2650"/>
              </a:lnSpc>
            </a:pPr>
            <a:r>
              <a:rPr b="0" lang="en-US" sz="2400" spc="-1" strike="noStrike">
                <a:solidFill>
                  <a:srgbClr val="e2e6e9"/>
                </a:solidFill>
                <a:latin typeface="Times New Roman"/>
                <a:ea typeface="Merriweather"/>
              </a:rPr>
              <a:t>Question Answering</a:t>
            </a:r>
            <a:endParaRPr b="0" lang="en-US" sz="2400" spc="-1" strike="noStrike">
              <a:latin typeface="Arial"/>
            </a:endParaRPr>
          </a:p>
        </p:txBody>
      </p:sp>
      <p:sp>
        <p:nvSpPr>
          <p:cNvPr id="834" name="CustomShape 8"/>
          <p:cNvSpPr/>
          <p:nvPr/>
        </p:nvSpPr>
        <p:spPr>
          <a:xfrm>
            <a:off x="5796360" y="5981400"/>
            <a:ext cx="3632040" cy="345600"/>
          </a:xfrm>
          <a:prstGeom prst="rect">
            <a:avLst/>
          </a:prstGeom>
          <a:noFill/>
          <a:ln>
            <a:noFill/>
          </a:ln>
        </p:spPr>
        <p:style>
          <a:lnRef idx="0"/>
          <a:fillRef idx="0"/>
          <a:effectRef idx="0"/>
          <a:fontRef idx="minor"/>
        </p:style>
        <p:txBody>
          <a:bodyPr wrap="none" lIns="0" rIns="0" tIns="0" bIns="0">
            <a:noAutofit/>
          </a:bodyPr>
          <a:p>
            <a:pPr>
              <a:lnSpc>
                <a:spcPts val="2701"/>
              </a:lnSpc>
            </a:pPr>
            <a:r>
              <a:rPr b="0" lang="en-US" sz="2000" spc="-1" strike="noStrike">
                <a:solidFill>
                  <a:srgbClr val="e2e6e9"/>
                </a:solidFill>
                <a:latin typeface="Times New Roman"/>
                <a:ea typeface="Merriweather"/>
              </a:rPr>
              <a:t>Like Siri or Alexa.</a:t>
            </a:r>
            <a:endParaRPr b="0" lang="en-US" sz="2000" spc="-1" strike="noStrike">
              <a:latin typeface="Arial"/>
            </a:endParaRPr>
          </a:p>
        </p:txBody>
      </p:sp>
      <p:sp>
        <p:nvSpPr>
          <p:cNvPr id="835" name="CustomShape 9"/>
          <p:cNvSpPr/>
          <p:nvPr/>
        </p:nvSpPr>
        <p:spPr>
          <a:xfrm>
            <a:off x="9645480" y="5513400"/>
            <a:ext cx="378000" cy="378000"/>
          </a:xfrm>
          <a:prstGeom prst="roundRect">
            <a:avLst>
              <a:gd name="adj" fmla="val 24006"/>
            </a:avLst>
          </a:prstGeom>
          <a:solidFill>
            <a:srgbClr val="003180"/>
          </a:solidFill>
          <a:ln w="7560">
            <a:solidFill>
              <a:srgbClr val="194a99"/>
            </a:solidFill>
            <a:round/>
          </a:ln>
        </p:spPr>
        <p:style>
          <a:lnRef idx="0"/>
          <a:fillRef idx="0"/>
          <a:effectRef idx="0"/>
          <a:fontRef idx="minor"/>
        </p:style>
      </p:sp>
      <p:sp>
        <p:nvSpPr>
          <p:cNvPr id="836" name="CustomShape 10"/>
          <p:cNvSpPr/>
          <p:nvPr/>
        </p:nvSpPr>
        <p:spPr>
          <a:xfrm>
            <a:off x="10240200" y="5513400"/>
            <a:ext cx="2704320" cy="337320"/>
          </a:xfrm>
          <a:prstGeom prst="rect">
            <a:avLst/>
          </a:prstGeom>
          <a:noFill/>
          <a:ln>
            <a:noFill/>
          </a:ln>
        </p:spPr>
        <p:style>
          <a:lnRef idx="0"/>
          <a:fillRef idx="0"/>
          <a:effectRef idx="0"/>
          <a:fontRef idx="minor"/>
        </p:style>
        <p:txBody>
          <a:bodyPr wrap="none" lIns="0" rIns="0" tIns="0" bIns="0">
            <a:noAutofit/>
          </a:bodyPr>
          <a:p>
            <a:pPr>
              <a:lnSpc>
                <a:spcPts val="2650"/>
              </a:lnSpc>
            </a:pPr>
            <a:r>
              <a:rPr b="0" lang="en-US" sz="2400" spc="-1" strike="noStrike">
                <a:solidFill>
                  <a:srgbClr val="e2e6e9"/>
                </a:solidFill>
                <a:latin typeface="Times New Roman"/>
                <a:ea typeface="Merriweather"/>
              </a:rPr>
              <a:t>Sorting emails </a:t>
            </a:r>
            <a:endParaRPr b="0" lang="en-US" sz="2400" spc="-1" strike="noStrike">
              <a:latin typeface="Arial"/>
            </a:endParaRPr>
          </a:p>
        </p:txBody>
      </p:sp>
      <p:sp>
        <p:nvSpPr>
          <p:cNvPr id="837" name="CustomShape 11"/>
          <p:cNvSpPr/>
          <p:nvPr/>
        </p:nvSpPr>
        <p:spPr>
          <a:xfrm>
            <a:off x="10240200" y="5981400"/>
            <a:ext cx="3632040" cy="345600"/>
          </a:xfrm>
          <a:prstGeom prst="rect">
            <a:avLst/>
          </a:prstGeom>
          <a:noFill/>
          <a:ln>
            <a:noFill/>
          </a:ln>
        </p:spPr>
        <p:style>
          <a:lnRef idx="0"/>
          <a:fillRef idx="0"/>
          <a:effectRef idx="0"/>
          <a:fontRef idx="minor"/>
        </p:style>
        <p:txBody>
          <a:bodyPr wrap="none" lIns="0" rIns="0" tIns="0" bIns="0">
            <a:noAutofit/>
          </a:bodyPr>
          <a:p>
            <a:pPr>
              <a:lnSpc>
                <a:spcPts val="2701"/>
              </a:lnSpc>
            </a:pPr>
            <a:r>
              <a:rPr b="0" lang="en-US" sz="2000" spc="-1" strike="noStrike">
                <a:solidFill>
                  <a:srgbClr val="e2e6e9"/>
                </a:solidFill>
                <a:latin typeface="Times New Roman"/>
                <a:ea typeface="Merriweather"/>
              </a:rPr>
              <a:t>(e.g., marking spam).</a:t>
            </a:r>
            <a:endParaRPr b="0" lang="en-US" sz="2000" spc="-1" strike="noStrike">
              <a:latin typeface="Arial"/>
            </a:endParaRPr>
          </a:p>
        </p:txBody>
      </p:sp>
      <p:sp>
        <p:nvSpPr>
          <p:cNvPr id="838" name="CustomShape 12"/>
          <p:cNvSpPr/>
          <p:nvPr/>
        </p:nvSpPr>
        <p:spPr>
          <a:xfrm>
            <a:off x="757440" y="6787080"/>
            <a:ext cx="378000" cy="378000"/>
          </a:xfrm>
          <a:prstGeom prst="roundRect">
            <a:avLst>
              <a:gd name="adj" fmla="val 24006"/>
            </a:avLst>
          </a:prstGeom>
          <a:solidFill>
            <a:srgbClr val="003180"/>
          </a:solidFill>
          <a:ln w="7560">
            <a:solidFill>
              <a:srgbClr val="194a99"/>
            </a:solidFill>
            <a:round/>
          </a:ln>
        </p:spPr>
        <p:style>
          <a:lnRef idx="0"/>
          <a:fillRef idx="0"/>
          <a:effectRef idx="0"/>
          <a:fontRef idx="minor"/>
        </p:style>
      </p:sp>
      <p:sp>
        <p:nvSpPr>
          <p:cNvPr id="839" name="CustomShape 13"/>
          <p:cNvSpPr/>
          <p:nvPr/>
        </p:nvSpPr>
        <p:spPr>
          <a:xfrm>
            <a:off x="1352160" y="6787080"/>
            <a:ext cx="2704320" cy="337320"/>
          </a:xfrm>
          <a:prstGeom prst="rect">
            <a:avLst/>
          </a:prstGeom>
          <a:noFill/>
          <a:ln>
            <a:noFill/>
          </a:ln>
        </p:spPr>
        <p:style>
          <a:lnRef idx="0"/>
          <a:fillRef idx="0"/>
          <a:effectRef idx="0"/>
          <a:fontRef idx="minor"/>
        </p:style>
        <p:txBody>
          <a:bodyPr wrap="none" lIns="0" rIns="0" tIns="0" bIns="0">
            <a:noAutofit/>
          </a:bodyPr>
          <a:p>
            <a:pPr>
              <a:lnSpc>
                <a:spcPts val="2650"/>
              </a:lnSpc>
            </a:pPr>
            <a:r>
              <a:rPr b="0" lang="en-US" sz="2400" spc="-1" strike="noStrike">
                <a:solidFill>
                  <a:srgbClr val="e2e6e9"/>
                </a:solidFill>
                <a:latin typeface="Times New Roman"/>
                <a:ea typeface="Merriweather"/>
              </a:rPr>
              <a:t>Detect</a:t>
            </a:r>
            <a:endParaRPr b="0" lang="en-US" sz="2400" spc="-1" strike="noStrike">
              <a:latin typeface="Arial"/>
            </a:endParaRPr>
          </a:p>
        </p:txBody>
      </p:sp>
      <p:sp>
        <p:nvSpPr>
          <p:cNvPr id="840" name="CustomShape 14"/>
          <p:cNvSpPr/>
          <p:nvPr/>
        </p:nvSpPr>
        <p:spPr>
          <a:xfrm>
            <a:off x="1352160" y="7255080"/>
            <a:ext cx="5853960" cy="345600"/>
          </a:xfrm>
          <a:prstGeom prst="rect">
            <a:avLst/>
          </a:prstGeom>
          <a:noFill/>
          <a:ln>
            <a:noFill/>
          </a:ln>
        </p:spPr>
        <p:style>
          <a:lnRef idx="0"/>
          <a:fillRef idx="0"/>
          <a:effectRef idx="0"/>
          <a:fontRef idx="minor"/>
        </p:style>
        <p:txBody>
          <a:bodyPr wrap="none" lIns="0" rIns="0" tIns="0" bIns="0">
            <a:noAutofit/>
          </a:bodyPr>
          <a:p>
            <a:pPr>
              <a:lnSpc>
                <a:spcPts val="2701"/>
              </a:lnSpc>
            </a:pPr>
            <a:r>
              <a:rPr b="0" lang="en-US" sz="2000" spc="-1" strike="noStrike">
                <a:solidFill>
                  <a:srgbClr val="e2e6e9"/>
                </a:solidFill>
                <a:latin typeface="Times New Roman"/>
                <a:ea typeface="Merriweather"/>
              </a:rPr>
              <a:t>Detecting the sentiment in text (e.g., happy or sad).</a:t>
            </a:r>
            <a:endParaRPr b="0" lang="en-US" sz="2000" spc="-1" strike="noStrike">
              <a:latin typeface="Arial"/>
            </a:endParaRPr>
          </a:p>
        </p:txBody>
      </p:sp>
      <p:sp>
        <p:nvSpPr>
          <p:cNvPr id="841" name="CustomShape 15"/>
          <p:cNvSpPr/>
          <p:nvPr/>
        </p:nvSpPr>
        <p:spPr>
          <a:xfrm>
            <a:off x="7423560" y="6787080"/>
            <a:ext cx="378000" cy="378000"/>
          </a:xfrm>
          <a:prstGeom prst="roundRect">
            <a:avLst>
              <a:gd name="adj" fmla="val 24006"/>
            </a:avLst>
          </a:prstGeom>
          <a:solidFill>
            <a:srgbClr val="003180"/>
          </a:solidFill>
          <a:ln w="7560">
            <a:solidFill>
              <a:srgbClr val="194a99"/>
            </a:solidFill>
            <a:round/>
          </a:ln>
        </p:spPr>
        <p:style>
          <a:lnRef idx="0"/>
          <a:fillRef idx="0"/>
          <a:effectRef idx="0"/>
          <a:fontRef idx="minor"/>
        </p:style>
      </p:sp>
      <p:sp>
        <p:nvSpPr>
          <p:cNvPr id="842" name="CustomShape 16"/>
          <p:cNvSpPr/>
          <p:nvPr/>
        </p:nvSpPr>
        <p:spPr>
          <a:xfrm>
            <a:off x="8018280" y="6787080"/>
            <a:ext cx="3280680" cy="337320"/>
          </a:xfrm>
          <a:prstGeom prst="rect">
            <a:avLst/>
          </a:prstGeom>
          <a:noFill/>
          <a:ln>
            <a:noFill/>
          </a:ln>
        </p:spPr>
        <p:style>
          <a:lnRef idx="0"/>
          <a:fillRef idx="0"/>
          <a:effectRef idx="0"/>
          <a:fontRef idx="minor"/>
        </p:style>
        <p:txBody>
          <a:bodyPr wrap="none" lIns="0" rIns="0" tIns="0" bIns="0">
            <a:noAutofit/>
          </a:bodyPr>
          <a:p>
            <a:pPr>
              <a:lnSpc>
                <a:spcPts val="2650"/>
              </a:lnSpc>
            </a:pPr>
            <a:r>
              <a:rPr b="0" lang="en-US" sz="2400" spc="-1" strike="noStrike">
                <a:solidFill>
                  <a:srgbClr val="e2e6e9"/>
                </a:solidFill>
                <a:latin typeface="Times New Roman"/>
                <a:ea typeface="Merriweather"/>
              </a:rPr>
              <a:t>Summarizing long texts.</a:t>
            </a:r>
            <a:endParaRPr b="0" lang="en-US" sz="2400" spc="-1" strike="noStrike">
              <a:latin typeface="Arial"/>
            </a:endParaRPr>
          </a:p>
        </p:txBody>
      </p:sp>
      <p:sp>
        <p:nvSpPr>
          <p:cNvPr id="843" name="CustomShape 17"/>
          <p:cNvSpPr/>
          <p:nvPr/>
        </p:nvSpPr>
        <p:spPr>
          <a:xfrm>
            <a:off x="8018280" y="7255080"/>
            <a:ext cx="2704320" cy="337320"/>
          </a:xfrm>
          <a:prstGeom prst="rect">
            <a:avLst/>
          </a:prstGeom>
          <a:noFill/>
          <a:ln>
            <a:noFill/>
          </a:ln>
        </p:spPr>
        <p:style>
          <a:lnRef idx="0"/>
          <a:fillRef idx="0"/>
          <a:effectRef idx="0"/>
          <a:fontRef idx="minor"/>
        </p:style>
        <p:txBody>
          <a:bodyPr wrap="none" lIns="0" rIns="0" tIns="0" bIns="0">
            <a:noAutofit/>
          </a:bodyPr>
          <a:p>
            <a:pPr>
              <a:lnSpc>
                <a:spcPts val="2650"/>
              </a:lnSpc>
            </a:pPr>
            <a:r>
              <a:rPr b="0" lang="en-US" sz="2100" spc="-1" strike="noStrike">
                <a:solidFill>
                  <a:srgbClr val="e2e6e9"/>
                </a:solidFill>
                <a:latin typeface="Merriweather"/>
                <a:ea typeface="Merriweather"/>
              </a:rPr>
              <a:t> </a:t>
            </a:r>
            <a:endParaRPr b="0" lang="en-US" sz="21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CustomShape 1"/>
          <p:cNvSpPr/>
          <p:nvPr/>
        </p:nvSpPr>
        <p:spPr>
          <a:xfrm>
            <a:off x="294120" y="2005560"/>
            <a:ext cx="12940920" cy="4662720"/>
          </a:xfrm>
          <a:prstGeom prst="rect">
            <a:avLst/>
          </a:prstGeom>
          <a:noFill/>
          <a:ln>
            <a:noFill/>
          </a:ln>
        </p:spPr>
        <p:style>
          <a:lnRef idx="0"/>
          <a:fillRef idx="0"/>
          <a:effectRef idx="0"/>
          <a:fontRef idx="minor"/>
        </p:style>
        <p:txBody>
          <a:bodyPr anchor="ctr">
            <a:spAutoFit/>
          </a:bodyPr>
          <a:p>
            <a:pPr>
              <a:lnSpc>
                <a:spcPct val="150000"/>
              </a:lnSpc>
              <a:buClr>
                <a:srgbClr val="ffffff"/>
              </a:buClr>
              <a:buFont typeface="StarSymbol"/>
              <a:buAutoNum type="arabicPeriod"/>
            </a:pPr>
            <a:r>
              <a:rPr b="1" lang="en-US" sz="2000" spc="-1" strike="noStrike">
                <a:solidFill>
                  <a:srgbClr val="ffffff"/>
                </a:solidFill>
                <a:latin typeface="Times New Roman"/>
                <a:ea typeface="DejaVu Sans"/>
              </a:rPr>
              <a:t>Tokenization</a:t>
            </a:r>
            <a:r>
              <a:rPr b="0" lang="en-US" sz="2000" spc="-1" strike="noStrike">
                <a:solidFill>
                  <a:srgbClr val="ffffff"/>
                </a:solidFill>
                <a:latin typeface="Times New Roman"/>
                <a:ea typeface="DejaVu Sans"/>
              </a:rPr>
              <a:t>: Breaking text into smaller units (words or sentences).</a:t>
            </a:r>
            <a:endParaRPr b="0" lang="en-US" sz="2000" spc="-1" strike="noStrike">
              <a:latin typeface="Arial"/>
            </a:endParaRPr>
          </a:p>
          <a:p>
            <a:pPr lvl="1" marL="800280" indent="-342720">
              <a:lnSpc>
                <a:spcPct val="150000"/>
              </a:lnSpc>
              <a:buClr>
                <a:srgbClr val="ffffff"/>
              </a:buClr>
              <a:buFont typeface="Arial"/>
              <a:buChar char="•"/>
            </a:pPr>
            <a:r>
              <a:rPr b="0" lang="en-US" sz="2000" spc="-1" strike="noStrike">
                <a:solidFill>
                  <a:srgbClr val="ffffff"/>
                </a:solidFill>
                <a:latin typeface="Times New Roman"/>
                <a:ea typeface="DejaVu Sans"/>
              </a:rPr>
              <a:t>For example, splitting "I love ice cream" into ["I", "love", "ice", "cream"].</a:t>
            </a:r>
            <a:endParaRPr b="0" lang="en-US" sz="2000" spc="-1" strike="noStrike">
              <a:latin typeface="Arial"/>
            </a:endParaRPr>
          </a:p>
          <a:p>
            <a:pPr>
              <a:lnSpc>
                <a:spcPct val="150000"/>
              </a:lnSpc>
              <a:buClr>
                <a:srgbClr val="ffffff"/>
              </a:buClr>
              <a:buFont typeface="StarSymbol"/>
              <a:buAutoNum type="arabicPeriod" startAt="2"/>
            </a:pPr>
            <a:r>
              <a:rPr b="1" lang="en-US" sz="2000" spc="-1" strike="noStrike">
                <a:solidFill>
                  <a:srgbClr val="ffffff"/>
                </a:solidFill>
                <a:latin typeface="Times New Roman"/>
                <a:ea typeface="DejaVu Sans"/>
              </a:rPr>
              <a:t>Part-of-Speech (POS) Tagging</a:t>
            </a:r>
            <a:r>
              <a:rPr b="0" lang="en-US" sz="2000" spc="-1" strike="noStrike">
                <a:solidFill>
                  <a:srgbClr val="ffffff"/>
                </a:solidFill>
                <a:latin typeface="Times New Roman"/>
                <a:ea typeface="DejaVu Sans"/>
              </a:rPr>
              <a:t>: Identifying the grammatical role of each word in a sentence, like whether it’s a noun, verb, adjective, etc.</a:t>
            </a:r>
            <a:endParaRPr b="0" lang="en-US" sz="2000" spc="-1" strike="noStrike">
              <a:latin typeface="Arial"/>
            </a:endParaRPr>
          </a:p>
          <a:p>
            <a:pPr>
              <a:lnSpc>
                <a:spcPct val="150000"/>
              </a:lnSpc>
              <a:buClr>
                <a:srgbClr val="ffffff"/>
              </a:buClr>
              <a:buFont typeface="StarSymbol"/>
              <a:buAutoNum type="arabicPeriod" startAt="3"/>
            </a:pPr>
            <a:r>
              <a:rPr b="1" lang="en-US" sz="2000" spc="-1" strike="noStrike">
                <a:solidFill>
                  <a:srgbClr val="ffffff"/>
                </a:solidFill>
                <a:latin typeface="Times New Roman"/>
                <a:ea typeface="DejaVu Sans"/>
              </a:rPr>
              <a:t>Named Entity Recognition (NER)</a:t>
            </a:r>
            <a:r>
              <a:rPr b="0" lang="en-US" sz="2000" spc="-1" strike="noStrike">
                <a:solidFill>
                  <a:srgbClr val="ffffff"/>
                </a:solidFill>
                <a:latin typeface="Times New Roman"/>
                <a:ea typeface="DejaVu Sans"/>
              </a:rPr>
              <a:t>: Detecting names of people, places, dates, etc., in text.</a:t>
            </a:r>
            <a:endParaRPr b="0" lang="en-US" sz="2000" spc="-1" strike="noStrike">
              <a:latin typeface="Arial"/>
            </a:endParaRPr>
          </a:p>
          <a:p>
            <a:pPr lvl="1" marL="800280" indent="-342720">
              <a:lnSpc>
                <a:spcPct val="150000"/>
              </a:lnSpc>
              <a:buClr>
                <a:srgbClr val="ffffff"/>
              </a:buClr>
              <a:buFont typeface="Arial"/>
              <a:buChar char="•"/>
            </a:pPr>
            <a:r>
              <a:rPr b="0" lang="en-US" sz="2000" spc="-1" strike="noStrike">
                <a:solidFill>
                  <a:srgbClr val="ffffff"/>
                </a:solidFill>
                <a:latin typeface="Times New Roman"/>
                <a:ea typeface="DejaVu Sans"/>
              </a:rPr>
              <a:t>For example, in "Barack Obama was born in Hawaii," NER identifies "Barack Obama" as a person and "Hawaii" as a place.</a:t>
            </a:r>
            <a:endParaRPr b="0" lang="en-US" sz="2000" spc="-1" strike="noStrike">
              <a:latin typeface="Arial"/>
            </a:endParaRPr>
          </a:p>
          <a:p>
            <a:pPr>
              <a:lnSpc>
                <a:spcPct val="150000"/>
              </a:lnSpc>
              <a:buClr>
                <a:srgbClr val="ffffff"/>
              </a:buClr>
              <a:buFont typeface="StarSymbol"/>
              <a:buAutoNum type="arabicPeriod" startAt="4"/>
            </a:pPr>
            <a:r>
              <a:rPr b="1" lang="en-US" sz="2000" spc="-1" strike="noStrike">
                <a:solidFill>
                  <a:srgbClr val="ffffff"/>
                </a:solidFill>
                <a:latin typeface="Times New Roman"/>
                <a:ea typeface="DejaVu Sans"/>
              </a:rPr>
              <a:t>Stemming and Lemmatization</a:t>
            </a:r>
            <a:r>
              <a:rPr b="0" lang="en-US" sz="2000" spc="-1" strike="noStrike">
                <a:solidFill>
                  <a:srgbClr val="ffffff"/>
                </a:solidFill>
                <a:latin typeface="Times New Roman"/>
                <a:ea typeface="DejaVu Sans"/>
              </a:rPr>
              <a:t>: Reducing words to their base form. </a:t>
            </a:r>
            <a:endParaRPr b="0" lang="en-US" sz="2000" spc="-1" strike="noStrike">
              <a:latin typeface="Arial"/>
            </a:endParaRPr>
          </a:p>
          <a:p>
            <a:pPr lvl="1" marL="800280" indent="-342720">
              <a:lnSpc>
                <a:spcPct val="150000"/>
              </a:lnSpc>
              <a:buClr>
                <a:srgbClr val="ffffff"/>
              </a:buClr>
              <a:buFont typeface="Arial"/>
              <a:buChar char="•"/>
            </a:pPr>
            <a:r>
              <a:rPr b="0" lang="en-US" sz="2000" spc="-1" strike="noStrike">
                <a:solidFill>
                  <a:srgbClr val="ffffff"/>
                </a:solidFill>
                <a:latin typeface="Times New Roman"/>
                <a:ea typeface="DejaVu Sans"/>
              </a:rPr>
              <a:t>For example, "running" becomes "run" (stemming) or "better" becomes "good" (lemmatization).</a:t>
            </a:r>
            <a:endParaRPr b="0" lang="en-US" sz="2000" spc="-1" strike="noStrike">
              <a:latin typeface="Arial"/>
            </a:endParaRPr>
          </a:p>
          <a:p>
            <a:pPr>
              <a:lnSpc>
                <a:spcPct val="150000"/>
              </a:lnSpc>
              <a:buClr>
                <a:srgbClr val="ffffff"/>
              </a:buClr>
              <a:buFont typeface="StarSymbol"/>
              <a:buAutoNum type="arabicPeriod" startAt="5"/>
            </a:pPr>
            <a:r>
              <a:rPr b="1" lang="en-US" sz="2000" spc="-1" strike="noStrike">
                <a:solidFill>
                  <a:srgbClr val="ffffff"/>
                </a:solidFill>
                <a:latin typeface="Times New Roman"/>
                <a:ea typeface="DejaVu Sans"/>
              </a:rPr>
              <a:t>Parsing</a:t>
            </a:r>
            <a:r>
              <a:rPr b="0" lang="en-US" sz="2000" spc="-1" strike="noStrike">
                <a:solidFill>
                  <a:srgbClr val="ffffff"/>
                </a:solidFill>
                <a:latin typeface="Times New Roman"/>
                <a:ea typeface="DejaVu Sans"/>
              </a:rPr>
              <a:t>: Analyzing the grammatical structure of a sentence. It helps in understanding the relationships between words.</a:t>
            </a:r>
            <a:endParaRPr b="0" lang="en-US" sz="2000" spc="-1" strike="noStrike">
              <a:latin typeface="Arial"/>
            </a:endParaRPr>
          </a:p>
        </p:txBody>
      </p:sp>
      <p:sp>
        <p:nvSpPr>
          <p:cNvPr id="845" name="CustomShape 2"/>
          <p:cNvSpPr/>
          <p:nvPr/>
        </p:nvSpPr>
        <p:spPr>
          <a:xfrm>
            <a:off x="294120" y="808560"/>
            <a:ext cx="7314840" cy="51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What are the techniques used in NLP?</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CustomShape 1"/>
          <p:cNvSpPr/>
          <p:nvPr/>
        </p:nvSpPr>
        <p:spPr>
          <a:xfrm>
            <a:off x="451800" y="1887480"/>
            <a:ext cx="12940920" cy="4205520"/>
          </a:xfrm>
          <a:prstGeom prst="rect">
            <a:avLst/>
          </a:prstGeom>
          <a:noFill/>
          <a:ln>
            <a:noFill/>
          </a:ln>
        </p:spPr>
        <p:style>
          <a:lnRef idx="0"/>
          <a:fillRef idx="0"/>
          <a:effectRef idx="0"/>
          <a:fontRef idx="minor"/>
        </p:style>
        <p:txBody>
          <a:bodyPr anchor="ctr">
            <a:spAutoFit/>
          </a:bodyPr>
          <a:p>
            <a:pPr>
              <a:lnSpc>
                <a:spcPct val="150000"/>
              </a:lnSpc>
              <a:buClr>
                <a:srgbClr val="ffffff"/>
              </a:buClr>
              <a:buFont typeface="StarSymbol"/>
              <a:buAutoNum type="arabicPeriod" startAt="6"/>
            </a:pPr>
            <a:r>
              <a:rPr b="1" lang="en-US" sz="2000" spc="-1" strike="noStrike">
                <a:solidFill>
                  <a:srgbClr val="ffffff"/>
                </a:solidFill>
                <a:latin typeface="Times New Roman"/>
                <a:ea typeface="DejaVu Sans"/>
              </a:rPr>
              <a:t>Sentiment Analysis</a:t>
            </a:r>
            <a:r>
              <a:rPr b="0" lang="en-US" sz="2000" spc="-1" strike="noStrike">
                <a:solidFill>
                  <a:srgbClr val="ffffff"/>
                </a:solidFill>
                <a:latin typeface="Times New Roman"/>
                <a:ea typeface="DejaVu Sans"/>
              </a:rPr>
              <a:t>: Determining the sentiment or emotion behind a text, like whether a review is positive or negative.</a:t>
            </a:r>
            <a:endParaRPr b="0" lang="en-US" sz="2000" spc="-1" strike="noStrike">
              <a:latin typeface="Arial"/>
            </a:endParaRPr>
          </a:p>
          <a:p>
            <a:pPr>
              <a:lnSpc>
                <a:spcPct val="150000"/>
              </a:lnSpc>
              <a:buClr>
                <a:srgbClr val="ffffff"/>
              </a:buClr>
              <a:buFont typeface="StarSymbol"/>
              <a:buAutoNum type="arabicPeriod" startAt="7"/>
            </a:pPr>
            <a:r>
              <a:rPr b="1" lang="en-US" sz="2000" spc="-1" strike="noStrike">
                <a:solidFill>
                  <a:srgbClr val="ffffff"/>
                </a:solidFill>
                <a:latin typeface="Times New Roman"/>
                <a:ea typeface="DejaVu Sans"/>
              </a:rPr>
              <a:t>Word Embeddings</a:t>
            </a:r>
            <a:r>
              <a:rPr b="0" lang="en-US" sz="2000" spc="-1" strike="noStrike">
                <a:solidFill>
                  <a:srgbClr val="ffffff"/>
                </a:solidFill>
                <a:latin typeface="Times New Roman"/>
                <a:ea typeface="DejaVu Sans"/>
              </a:rPr>
              <a:t>: Representing words as vectors (numbers) to capture their meanings and relationships. Popular methods include Word2Vec and GloVe.</a:t>
            </a:r>
            <a:endParaRPr b="0" lang="en-US" sz="2000" spc="-1" strike="noStrike">
              <a:latin typeface="Arial"/>
            </a:endParaRPr>
          </a:p>
          <a:p>
            <a:pPr>
              <a:lnSpc>
                <a:spcPct val="150000"/>
              </a:lnSpc>
              <a:buClr>
                <a:srgbClr val="ffffff"/>
              </a:buClr>
              <a:buFont typeface="StarSymbol"/>
              <a:buAutoNum type="arabicPeriod" startAt="8"/>
            </a:pPr>
            <a:r>
              <a:rPr b="1" lang="en-US" sz="2000" spc="-1" strike="noStrike">
                <a:solidFill>
                  <a:srgbClr val="ffffff"/>
                </a:solidFill>
                <a:latin typeface="Times New Roman"/>
                <a:ea typeface="DejaVu Sans"/>
              </a:rPr>
              <a:t>Machine Translation</a:t>
            </a:r>
            <a:r>
              <a:rPr b="0" lang="en-US" sz="2000" spc="-1" strike="noStrike">
                <a:solidFill>
                  <a:srgbClr val="ffffff"/>
                </a:solidFill>
                <a:latin typeface="Times New Roman"/>
                <a:ea typeface="DejaVu Sans"/>
              </a:rPr>
              <a:t>: Automatically translating text from one language to another (e.g., Google Translate).</a:t>
            </a:r>
            <a:endParaRPr b="0" lang="en-US" sz="2000" spc="-1" strike="noStrike">
              <a:latin typeface="Arial"/>
            </a:endParaRPr>
          </a:p>
          <a:p>
            <a:pPr>
              <a:lnSpc>
                <a:spcPct val="150000"/>
              </a:lnSpc>
              <a:buClr>
                <a:srgbClr val="ffffff"/>
              </a:buClr>
              <a:buFont typeface="StarSymbol"/>
              <a:buAutoNum type="arabicPeriod" startAt="9"/>
            </a:pPr>
            <a:r>
              <a:rPr b="1" lang="en-US" sz="2000" spc="-1" strike="noStrike">
                <a:solidFill>
                  <a:srgbClr val="ffffff"/>
                </a:solidFill>
                <a:latin typeface="Times New Roman"/>
                <a:ea typeface="DejaVu Sans"/>
              </a:rPr>
              <a:t>Text Classification</a:t>
            </a:r>
            <a:r>
              <a:rPr b="0" lang="en-US" sz="2000" spc="-1" strike="noStrike">
                <a:solidFill>
                  <a:srgbClr val="ffffff"/>
                </a:solidFill>
                <a:latin typeface="Times New Roman"/>
                <a:ea typeface="DejaVu Sans"/>
              </a:rPr>
              <a:t>: Categorizing text into predefined labels or classes, like spam detection or topic categorization.</a:t>
            </a:r>
            <a:endParaRPr b="0" lang="en-US" sz="2000" spc="-1" strike="noStrike">
              <a:latin typeface="Arial"/>
            </a:endParaRPr>
          </a:p>
          <a:p>
            <a:pPr>
              <a:lnSpc>
                <a:spcPct val="150000"/>
              </a:lnSpc>
              <a:buClr>
                <a:srgbClr val="ffffff"/>
              </a:buClr>
              <a:buFont typeface="StarSymbol"/>
              <a:buAutoNum type="arabicPeriod" startAt="10"/>
            </a:pPr>
            <a:r>
              <a:rPr b="1" lang="en-US" sz="2000" spc="-1" strike="noStrike">
                <a:solidFill>
                  <a:srgbClr val="ffffff"/>
                </a:solidFill>
                <a:latin typeface="Times New Roman"/>
                <a:ea typeface="DejaVu Sans"/>
              </a:rPr>
              <a:t>Sequence-to-Sequence Models</a:t>
            </a:r>
            <a:r>
              <a:rPr b="0" lang="en-US" sz="2000" spc="-1" strike="noStrike">
                <a:solidFill>
                  <a:srgbClr val="ffffff"/>
                </a:solidFill>
                <a:latin typeface="Times New Roman"/>
                <a:ea typeface="DejaVu Sans"/>
              </a:rPr>
              <a:t>: Used for tasks like translation or summarization, where the model generates a sequence of words as output based on an input sequence.</a:t>
            </a:r>
            <a:endParaRPr b="0" lang="en-US" sz="2000" spc="-1" strike="noStrike">
              <a:latin typeface="Arial"/>
            </a:endParaRPr>
          </a:p>
          <a:p>
            <a:pPr>
              <a:lnSpc>
                <a:spcPct val="150000"/>
              </a:lnSpc>
              <a:buClr>
                <a:srgbClr val="ffffff"/>
              </a:buClr>
              <a:buFont typeface="StarSymbol"/>
              <a:buAutoNum type="arabicPeriod" startAt="11"/>
            </a:pPr>
            <a:r>
              <a:rPr b="1" lang="en-US" sz="2000" spc="-1" strike="noStrike">
                <a:solidFill>
                  <a:srgbClr val="ffffff"/>
                </a:solidFill>
                <a:latin typeface="Times New Roman"/>
                <a:ea typeface="DejaVu Sans"/>
              </a:rPr>
              <a:t>Transformers</a:t>
            </a:r>
            <a:r>
              <a:rPr b="0" lang="en-US" sz="2000" spc="-1" strike="noStrike">
                <a:solidFill>
                  <a:srgbClr val="ffffff"/>
                </a:solidFill>
                <a:latin typeface="Times New Roman"/>
                <a:ea typeface="DejaVu Sans"/>
              </a:rPr>
              <a:t>: A powerful architecture for NLP tasks (like GPT and BERT) that uses attention mechanisms to process text more efficiently.</a:t>
            </a:r>
            <a:endParaRPr b="0" lang="en-US" sz="2000" spc="-1" strike="noStrike">
              <a:latin typeface="Arial"/>
            </a:endParaRPr>
          </a:p>
        </p:txBody>
      </p:sp>
      <p:sp>
        <p:nvSpPr>
          <p:cNvPr id="847" name="CustomShape 2"/>
          <p:cNvSpPr/>
          <p:nvPr/>
        </p:nvSpPr>
        <p:spPr>
          <a:xfrm>
            <a:off x="315360" y="567000"/>
            <a:ext cx="7314840" cy="51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Times New Roman"/>
                <a:ea typeface="DejaVu Sans"/>
              </a:rPr>
              <a:t>What are the techniques used in NLP?</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259</TotalTime>
  <Application>Trio_Office/6.2.8.2$Windows_x86 LibreOffice_project/</Application>
  <Words>2308</Words>
  <Paragraphs>339</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2024-12-25T21:19:42Z</dcterms:created>
  <dc:creator>PptxGenJS</dc:creator>
  <dc:description/>
  <dc:language>en-US</dc:language>
  <cp:lastModifiedBy/>
  <dcterms:modified xsi:type="dcterms:W3CDTF">2024-12-26T19:04:01Z</dcterms:modified>
  <cp:revision>75</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PptxGenJS</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18</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46</vt:i4>
  </property>
</Properties>
</file>